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62" r:id="rId1"/>
    <p:sldMasterId id="2147483674" r:id="rId2"/>
  </p:sldMasterIdLst>
  <p:notesMasterIdLst>
    <p:notesMasterId r:id="rId50"/>
  </p:notesMasterIdLst>
  <p:handoutMasterIdLst>
    <p:handoutMasterId r:id="rId51"/>
  </p:handoutMasterIdLst>
  <p:sldIdLst>
    <p:sldId id="321" r:id="rId3"/>
    <p:sldId id="1815" r:id="rId4"/>
    <p:sldId id="1816" r:id="rId5"/>
    <p:sldId id="1851" r:id="rId6"/>
    <p:sldId id="1823" r:id="rId7"/>
    <p:sldId id="1817" r:id="rId8"/>
    <p:sldId id="266" r:id="rId9"/>
    <p:sldId id="267" r:id="rId10"/>
    <p:sldId id="1818" r:id="rId11"/>
    <p:sldId id="1824" r:id="rId12"/>
    <p:sldId id="1819" r:id="rId13"/>
    <p:sldId id="1821" r:id="rId14"/>
    <p:sldId id="1820" r:id="rId15"/>
    <p:sldId id="1822" r:id="rId16"/>
    <p:sldId id="1825" r:id="rId17"/>
    <p:sldId id="1826" r:id="rId18"/>
    <p:sldId id="1828" r:id="rId19"/>
    <p:sldId id="1829" r:id="rId20"/>
    <p:sldId id="1830" r:id="rId21"/>
    <p:sldId id="1831" r:id="rId22"/>
    <p:sldId id="1832" r:id="rId23"/>
    <p:sldId id="1833" r:id="rId24"/>
    <p:sldId id="1834" r:id="rId25"/>
    <p:sldId id="1835" r:id="rId26"/>
    <p:sldId id="1836" r:id="rId27"/>
    <p:sldId id="1840" r:id="rId28"/>
    <p:sldId id="1852" r:id="rId29"/>
    <p:sldId id="1853" r:id="rId30"/>
    <p:sldId id="1854" r:id="rId31"/>
    <p:sldId id="1855" r:id="rId32"/>
    <p:sldId id="1841" r:id="rId33"/>
    <p:sldId id="400" r:id="rId34"/>
    <p:sldId id="411" r:id="rId35"/>
    <p:sldId id="410" r:id="rId36"/>
    <p:sldId id="412" r:id="rId37"/>
    <p:sldId id="1842" r:id="rId38"/>
    <p:sldId id="1843" r:id="rId39"/>
    <p:sldId id="1844" r:id="rId40"/>
    <p:sldId id="1845" r:id="rId41"/>
    <p:sldId id="1846" r:id="rId42"/>
    <p:sldId id="1847" r:id="rId43"/>
    <p:sldId id="1848" r:id="rId44"/>
    <p:sldId id="1849" r:id="rId45"/>
    <p:sldId id="292" r:id="rId46"/>
    <p:sldId id="310" r:id="rId47"/>
    <p:sldId id="1850" r:id="rId48"/>
    <p:sldId id="601" r:id="rId49"/>
  </p:sldIdLst>
  <p:sldSz cx="9118600" cy="6838950"/>
  <p:notesSz cx="6797675" cy="987425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09" userDrawn="1">
          <p15:clr>
            <a:srgbClr val="A4A3A4"/>
          </p15:clr>
        </p15:guide>
        <p15:guide id="2" pos="2872" userDrawn="1">
          <p15:clr>
            <a:srgbClr val="A4A3A4"/>
          </p15:clr>
        </p15:guide>
      </p15:sldGuideLst>
    </p:ext>
    <p:ext uri="{2D200454-40CA-4A62-9FC3-DE9A4176ACB9}">
      <p15:notesGuideLst xmlns:p15="http://schemas.microsoft.com/office/powerpoint/2012/main">
        <p15:guide id="1" orient="horz" pos="3050">
          <p15:clr>
            <a:srgbClr val="A4A3A4"/>
          </p15:clr>
        </p15:guide>
        <p15:guide id="2" pos="214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CC"/>
    <a:srgbClr val="0000FF"/>
    <a:srgbClr val="07669C"/>
    <a:srgbClr val="C65E17"/>
    <a:srgbClr val="578ACA"/>
    <a:srgbClr val="7FA7D7"/>
    <a:srgbClr val="32639E"/>
    <a:srgbClr val="0D3482"/>
    <a:srgbClr val="8BABD2"/>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FD4443E-F989-4FC4-A0C8-D5A2AF1F390B}" styleName="深色样式 1 - 强调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E25E649-3F16-4E02-A733-19D2CDBF48F0}" styleName="中度样式 3 - 强调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780" autoAdjust="0"/>
    <p:restoredTop sz="75233" autoAdjust="0"/>
  </p:normalViewPr>
  <p:slideViewPr>
    <p:cSldViewPr snapToObjects="1">
      <p:cViewPr varScale="1">
        <p:scale>
          <a:sx n="97" d="100"/>
          <a:sy n="97" d="100"/>
        </p:scale>
        <p:origin x="904" y="200"/>
      </p:cViewPr>
      <p:guideLst>
        <p:guide orient="horz" pos="2109"/>
        <p:guide pos="2872"/>
      </p:guideLst>
    </p:cSldViewPr>
  </p:slideViewPr>
  <p:notesTextViewPr>
    <p:cViewPr>
      <p:scale>
        <a:sx n="3" d="2"/>
        <a:sy n="3" d="2"/>
      </p:scale>
      <p:origin x="0" y="0"/>
    </p:cViewPr>
  </p:notesTextViewPr>
  <p:sorterViewPr>
    <p:cViewPr>
      <p:scale>
        <a:sx n="100" d="100"/>
        <a:sy n="100" d="100"/>
      </p:scale>
      <p:origin x="0" y="3906"/>
    </p:cViewPr>
  </p:sorterViewPr>
  <p:notesViewPr>
    <p:cSldViewPr>
      <p:cViewPr varScale="1">
        <p:scale>
          <a:sx n="74" d="100"/>
          <a:sy n="74" d="100"/>
        </p:scale>
        <p:origin x="3223" y="60"/>
      </p:cViewPr>
      <p:guideLst>
        <p:guide orient="horz" pos="3050"/>
        <p:guide pos="214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handoutMaster" Target="handoutMasters/handout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371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50443" y="0"/>
            <a:ext cx="2945659" cy="493713"/>
          </a:xfrm>
          <a:prstGeom prst="rect">
            <a:avLst/>
          </a:prstGeom>
        </p:spPr>
        <p:txBody>
          <a:bodyPr vert="horz" lIns="91440" tIns="45720" rIns="91440" bIns="45720" rtlCol="0"/>
          <a:lstStyle>
            <a:lvl1pPr algn="r">
              <a:defRPr sz="1200"/>
            </a:lvl1pPr>
          </a:lstStyle>
          <a:p>
            <a:fld id="{9CD5319E-DF65-40D8-A3A2-4ED2A5279C5F}" type="datetimeFigureOut">
              <a:rPr lang="zh-CN" altLang="en-US" smtClean="0"/>
              <a:t>2022/10/30</a:t>
            </a:fld>
            <a:endParaRPr lang="zh-CN" altLang="en-US"/>
          </a:p>
        </p:txBody>
      </p:sp>
      <p:sp>
        <p:nvSpPr>
          <p:cNvPr id="4" name="页脚占位符 3"/>
          <p:cNvSpPr>
            <a:spLocks noGrp="1"/>
          </p:cNvSpPr>
          <p:nvPr>
            <p:ph type="ftr" sz="quarter" idx="2"/>
          </p:nvPr>
        </p:nvSpPr>
        <p:spPr>
          <a:xfrm>
            <a:off x="0" y="9378824"/>
            <a:ext cx="2945659" cy="493713"/>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50443" y="9378824"/>
            <a:ext cx="2945659" cy="493713"/>
          </a:xfrm>
          <a:prstGeom prst="rect">
            <a:avLst/>
          </a:prstGeom>
        </p:spPr>
        <p:txBody>
          <a:bodyPr vert="horz" lIns="91440" tIns="45720" rIns="91440" bIns="45720" rtlCol="0" anchor="b"/>
          <a:lstStyle>
            <a:lvl1pPr algn="r">
              <a:defRPr sz="1200"/>
            </a:lvl1pPr>
          </a:lstStyle>
          <a:p>
            <a:fld id="{9B3AE0A0-0606-453E-9459-287AA160ABDC}" type="slidenum">
              <a:rPr lang="zh-CN" altLang="en-US" smtClean="0"/>
              <a:t>‹#›</a:t>
            </a:fld>
            <a:endParaRPr lang="zh-CN" altLang="en-US"/>
          </a:p>
        </p:txBody>
      </p:sp>
    </p:spTree>
    <p:extLst>
      <p:ext uri="{BB962C8B-B14F-4D97-AF65-F5344CB8AC3E}">
        <p14:creationId xmlns:p14="http://schemas.microsoft.com/office/powerpoint/2010/main" val="226065678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6.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5659" cy="49371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0443" y="0"/>
            <a:ext cx="2945659" cy="493713"/>
          </a:xfrm>
          <a:prstGeom prst="rect">
            <a:avLst/>
          </a:prstGeom>
        </p:spPr>
        <p:txBody>
          <a:bodyPr vert="horz" lIns="91440" tIns="45720" rIns="91440" bIns="45720" rtlCol="0"/>
          <a:lstStyle>
            <a:lvl1pPr algn="r">
              <a:defRPr sz="1200"/>
            </a:lvl1pPr>
          </a:lstStyle>
          <a:p>
            <a:fld id="{7F6FC48C-5E29-4125-9632-E3E9E325F7BA}" type="datetimeFigureOut">
              <a:rPr lang="zh-CN" altLang="en-US" smtClean="0"/>
              <a:t>2022/10/30</a:t>
            </a:fld>
            <a:endParaRPr lang="zh-CN" altLang="en-US"/>
          </a:p>
        </p:txBody>
      </p:sp>
      <p:sp>
        <p:nvSpPr>
          <p:cNvPr id="4" name="幻灯片图像占位符 3"/>
          <p:cNvSpPr>
            <a:spLocks noGrp="1" noRot="1" noChangeAspect="1"/>
          </p:cNvSpPr>
          <p:nvPr>
            <p:ph type="sldImg" idx="2"/>
          </p:nvPr>
        </p:nvSpPr>
        <p:spPr>
          <a:xfrm>
            <a:off x="930275" y="741363"/>
            <a:ext cx="4937125" cy="370205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9768" y="4690269"/>
            <a:ext cx="5438140" cy="444341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378824"/>
            <a:ext cx="2945659" cy="49371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0443" y="9378824"/>
            <a:ext cx="2945659" cy="493713"/>
          </a:xfrm>
          <a:prstGeom prst="rect">
            <a:avLst/>
          </a:prstGeom>
        </p:spPr>
        <p:txBody>
          <a:bodyPr vert="horz" lIns="91440" tIns="45720" rIns="91440" bIns="45720" rtlCol="0" anchor="b"/>
          <a:lstStyle>
            <a:lvl1pPr algn="r">
              <a:defRPr sz="1200"/>
            </a:lvl1pPr>
          </a:lstStyle>
          <a:p>
            <a:fld id="{FBB3F490-9BA2-4062-A8F4-E1EED0338A5A}" type="slidenum">
              <a:rPr lang="zh-CN" altLang="en-US" smtClean="0"/>
              <a:t>‹#›</a:t>
            </a:fld>
            <a:endParaRPr lang="zh-CN" altLang="en-US"/>
          </a:p>
        </p:txBody>
      </p:sp>
    </p:spTree>
    <p:extLst>
      <p:ext uri="{BB962C8B-B14F-4D97-AF65-F5344CB8AC3E}">
        <p14:creationId xmlns:p14="http://schemas.microsoft.com/office/powerpoint/2010/main" val="1759401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30275" y="741363"/>
            <a:ext cx="4937125" cy="370205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50FEB1D-4548-4221-8383-0EE72C6754AA}" type="slidenum">
              <a:rPr kumimoji="0" lang="zh-CN" altLang="en-US" sz="1200" b="0" i="0" u="none" strike="noStrike" kern="1200" cap="none" spc="0" normalizeH="0" baseline="0" noProof="0" smtClean="0">
                <a:ln>
                  <a:noFill/>
                </a:ln>
                <a:solidFill>
                  <a:prstClr val="black"/>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29687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6" name="Rectangle 7">
            <a:extLst>
              <a:ext uri="{FF2B5EF4-FFF2-40B4-BE49-F238E27FC236}">
                <a16:creationId xmlns:a16="http://schemas.microsoft.com/office/drawing/2014/main" id="{096C7CC7-0F4D-CD89-EA42-36009060441F}"/>
              </a:ext>
            </a:extLst>
          </p:cNvPr>
          <p:cNvSpPr>
            <a:spLocks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fld id="{CC915DAB-41D4-464C-8AD7-5FCCFD2930E8}" type="slidenum">
              <a:rPr lang="zh-CN" altLang="en-US" sz="1200">
                <a:latin typeface="Arial" panose="020B0604020202020204" pitchFamily="34" charset="0"/>
              </a:rPr>
              <a:pPr algn="l" eaLnBrk="1" hangingPunct="1"/>
              <a:t>44</a:t>
            </a:fld>
            <a:endParaRPr lang="zh-CN" altLang="en-US" sz="1200">
              <a:latin typeface="Arial" panose="020B0604020202020204" pitchFamily="34" charset="0"/>
            </a:endParaRPr>
          </a:p>
        </p:txBody>
      </p:sp>
      <p:sp>
        <p:nvSpPr>
          <p:cNvPr id="4467" name="Rectangle 2">
            <a:extLst>
              <a:ext uri="{FF2B5EF4-FFF2-40B4-BE49-F238E27FC236}">
                <a16:creationId xmlns:a16="http://schemas.microsoft.com/office/drawing/2014/main" id="{D405EF0C-7284-19E9-3463-56097592D388}"/>
              </a:ext>
            </a:extLst>
          </p:cNvPr>
          <p:cNvSpPr>
            <a:spLocks noChangeArrowheads="1"/>
          </p:cNvSpPr>
          <p:nvPr>
            <p:ph type="sldImg" idx="1"/>
          </p:nvPr>
        </p:nvSpPr>
        <p:spPr bwMode="auto">
          <a:xfrm>
            <a:off x="1143000" y="685800"/>
            <a:ext cx="4572000" cy="3429000"/>
          </a:xfrm>
          <a:prstGeom prst="rect">
            <a:avLst/>
          </a:prstGeom>
          <a:noFill/>
          <a:ln cap="flat" algn="ctr">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4468" name="Rectangle 3">
            <a:extLst>
              <a:ext uri="{FF2B5EF4-FFF2-40B4-BE49-F238E27FC236}">
                <a16:creationId xmlns:a16="http://schemas.microsoft.com/office/drawing/2014/main" id="{78E49B3A-11E9-A0D1-98BD-232B16ACCF21}"/>
              </a:ext>
            </a:extLst>
          </p:cNvPr>
          <p:cNvSpPr>
            <a:spLocks noChangeArrowheads="1"/>
          </p:cNvSpPr>
          <p:nvPr>
            <p:ph type="body" idx="2"/>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1" name="Rectangle 7">
            <a:extLst>
              <a:ext uri="{FF2B5EF4-FFF2-40B4-BE49-F238E27FC236}">
                <a16:creationId xmlns:a16="http://schemas.microsoft.com/office/drawing/2014/main" id="{C610D555-E23C-1E4F-137B-7797FB0DAD9C}"/>
              </a:ext>
            </a:extLst>
          </p:cNvPr>
          <p:cNvSpPr>
            <a:spLocks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fld id="{D41E038A-E41A-9A45-984D-3E0ABC1A7E63}" type="slidenum">
              <a:rPr lang="zh-CN" altLang="en-US" sz="1200">
                <a:latin typeface="Arial" panose="020B0604020202020204" pitchFamily="34" charset="0"/>
              </a:rPr>
              <a:pPr algn="l" eaLnBrk="1" hangingPunct="1"/>
              <a:t>45</a:t>
            </a:fld>
            <a:endParaRPr lang="zh-CN" altLang="en-US" sz="1200">
              <a:latin typeface="Arial" panose="020B0604020202020204" pitchFamily="34" charset="0"/>
            </a:endParaRPr>
          </a:p>
        </p:txBody>
      </p:sp>
      <p:sp>
        <p:nvSpPr>
          <p:cNvPr id="4472" name="Rectangle 2">
            <a:extLst>
              <a:ext uri="{FF2B5EF4-FFF2-40B4-BE49-F238E27FC236}">
                <a16:creationId xmlns:a16="http://schemas.microsoft.com/office/drawing/2014/main" id="{0160E5AF-3002-4FBB-5870-C510A8775FD0}"/>
              </a:ext>
            </a:extLst>
          </p:cNvPr>
          <p:cNvSpPr>
            <a:spLocks noChangeArrowheads="1"/>
          </p:cNvSpPr>
          <p:nvPr>
            <p:ph type="sldImg" idx="1"/>
          </p:nvPr>
        </p:nvSpPr>
        <p:spPr bwMode="auto">
          <a:xfrm>
            <a:off x="1143000" y="685800"/>
            <a:ext cx="4572000" cy="3429000"/>
          </a:xfrm>
          <a:prstGeom prst="rect">
            <a:avLst/>
          </a:prstGeom>
          <a:noFill/>
          <a:ln cap="flat" algn="ctr">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4473" name="Rectangle 3">
            <a:extLst>
              <a:ext uri="{FF2B5EF4-FFF2-40B4-BE49-F238E27FC236}">
                <a16:creationId xmlns:a16="http://schemas.microsoft.com/office/drawing/2014/main" id="{D31414EA-51B7-9A99-0B0C-D4D0D3CBF99E}"/>
              </a:ext>
            </a:extLst>
          </p:cNvPr>
          <p:cNvSpPr>
            <a:spLocks noChangeArrowheads="1"/>
          </p:cNvSpPr>
          <p:nvPr>
            <p:ph type="body" idx="2"/>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1" name="Rectangle 7">
            <a:extLst>
              <a:ext uri="{FF2B5EF4-FFF2-40B4-BE49-F238E27FC236}">
                <a16:creationId xmlns:a16="http://schemas.microsoft.com/office/drawing/2014/main" id="{C610D555-E23C-1E4F-137B-7797FB0DAD9C}"/>
              </a:ext>
            </a:extLst>
          </p:cNvPr>
          <p:cNvSpPr>
            <a:spLocks noChangeArrowheads="1"/>
          </p:cNvSpPr>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fld id="{D41E038A-E41A-9A45-984D-3E0ABC1A7E63}" type="slidenum">
              <a:rPr lang="zh-CN" altLang="en-US" sz="1200">
                <a:latin typeface="Arial" panose="020B0604020202020204" pitchFamily="34" charset="0"/>
              </a:rPr>
              <a:pPr algn="l" eaLnBrk="1" hangingPunct="1"/>
              <a:t>46</a:t>
            </a:fld>
            <a:endParaRPr lang="zh-CN" altLang="en-US" sz="1200">
              <a:latin typeface="Arial" panose="020B0604020202020204" pitchFamily="34" charset="0"/>
            </a:endParaRPr>
          </a:p>
        </p:txBody>
      </p:sp>
      <p:sp>
        <p:nvSpPr>
          <p:cNvPr id="4472" name="Rectangle 2">
            <a:extLst>
              <a:ext uri="{FF2B5EF4-FFF2-40B4-BE49-F238E27FC236}">
                <a16:creationId xmlns:a16="http://schemas.microsoft.com/office/drawing/2014/main" id="{0160E5AF-3002-4FBB-5870-C510A8775FD0}"/>
              </a:ext>
            </a:extLst>
          </p:cNvPr>
          <p:cNvSpPr>
            <a:spLocks noChangeArrowheads="1"/>
          </p:cNvSpPr>
          <p:nvPr>
            <p:ph type="sldImg" idx="1"/>
          </p:nvPr>
        </p:nvSpPr>
        <p:spPr bwMode="auto">
          <a:xfrm>
            <a:off x="1143000" y="685800"/>
            <a:ext cx="4572000" cy="3429000"/>
          </a:xfrm>
          <a:prstGeom prst="rect">
            <a:avLst/>
          </a:prstGeom>
          <a:noFill/>
          <a:ln cap="flat" algn="ctr">
            <a:solidFill>
              <a:srgbClr val="000000"/>
            </a:solidFill>
            <a:miter lim="800000"/>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4473" name="Rectangle 3">
            <a:extLst>
              <a:ext uri="{FF2B5EF4-FFF2-40B4-BE49-F238E27FC236}">
                <a16:creationId xmlns:a16="http://schemas.microsoft.com/office/drawing/2014/main" id="{D31414EA-51B7-9A99-0B0C-D4D0D3CBF99E}"/>
              </a:ext>
            </a:extLst>
          </p:cNvPr>
          <p:cNvSpPr>
            <a:spLocks noChangeArrowheads="1"/>
          </p:cNvSpPr>
          <p:nvPr>
            <p:ph type="body" idx="2"/>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zh-CN"/>
          </a:p>
        </p:txBody>
      </p:sp>
    </p:spTree>
    <p:extLst>
      <p:ext uri="{BB962C8B-B14F-4D97-AF65-F5344CB8AC3E}">
        <p14:creationId xmlns:p14="http://schemas.microsoft.com/office/powerpoint/2010/main" val="1754039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17575" y="744538"/>
            <a:ext cx="4959350" cy="3719512"/>
          </a:xfrm>
        </p:spPr>
      </p:sp>
      <p:sp>
        <p:nvSpPr>
          <p:cNvPr id="3" name="备注占位符 2"/>
          <p:cNvSpPr>
            <a:spLocks noGrp="1"/>
          </p:cNvSpPr>
          <p:nvPr>
            <p:ph type="body" idx="1"/>
          </p:nvPr>
        </p:nvSpPr>
        <p:spPr/>
        <p:txBody>
          <a:bodyPr/>
          <a:lstStyle/>
          <a:p>
            <a:pPr>
              <a:defRPr/>
            </a:pPr>
            <a:endParaRPr lang="zh-CN" altLang="en-US" dirty="0"/>
          </a:p>
        </p:txBody>
      </p:sp>
      <p:sp>
        <p:nvSpPr>
          <p:cNvPr id="4" name="灯片编号占位符 3"/>
          <p:cNvSpPr>
            <a:spLocks noGrp="1"/>
          </p:cNvSpPr>
          <p:nvPr>
            <p:ph type="sldNum" sz="quarter" idx="5"/>
          </p:nvPr>
        </p:nvSpPr>
        <p:spPr/>
        <p:txBody>
          <a:bodyPr/>
          <a:lstStyle>
            <a:lvl1pPr>
              <a:defRPr kumimoji="1" sz="2200" b="1">
                <a:solidFill>
                  <a:schemeClr val="tx1"/>
                </a:solidFill>
                <a:latin typeface="Arial" pitchFamily="34" charset="0"/>
                <a:ea typeface="宋体" pitchFamily="2" charset="-122"/>
              </a:defRPr>
            </a:lvl1pPr>
            <a:lvl2pPr marL="742950" indent="-285750">
              <a:defRPr kumimoji="1" sz="2200" b="1">
                <a:solidFill>
                  <a:schemeClr val="tx1"/>
                </a:solidFill>
                <a:latin typeface="Arial" pitchFamily="34" charset="0"/>
                <a:ea typeface="宋体" pitchFamily="2" charset="-122"/>
              </a:defRPr>
            </a:lvl2pPr>
            <a:lvl3pPr marL="1143000" indent="-228600">
              <a:defRPr kumimoji="1" sz="2200" b="1">
                <a:solidFill>
                  <a:schemeClr val="tx1"/>
                </a:solidFill>
                <a:latin typeface="Arial" pitchFamily="34" charset="0"/>
                <a:ea typeface="宋体" pitchFamily="2" charset="-122"/>
              </a:defRPr>
            </a:lvl3pPr>
            <a:lvl4pPr marL="1600200" indent="-228600">
              <a:defRPr kumimoji="1" sz="2200" b="1">
                <a:solidFill>
                  <a:schemeClr val="tx1"/>
                </a:solidFill>
                <a:latin typeface="Arial" pitchFamily="34" charset="0"/>
                <a:ea typeface="宋体" pitchFamily="2" charset="-122"/>
              </a:defRPr>
            </a:lvl4pPr>
            <a:lvl5pPr marL="2057400" indent="-228600">
              <a:defRPr kumimoji="1" sz="2200" b="1">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kumimoji="1" sz="2200" b="1">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kumimoji="1" sz="2200" b="1">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kumimoji="1" sz="2200" b="1">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kumimoji="1" sz="2200" b="1">
                <a:solidFill>
                  <a:schemeClr val="tx1"/>
                </a:solidFill>
                <a:latin typeface="Arial" pitchFamily="34" charset="0"/>
                <a:ea typeface="宋体" pitchFamily="2" charset="-122"/>
              </a:defRPr>
            </a:lvl9pPr>
          </a:lstStyle>
          <a:p>
            <a:fld id="{3B061772-CF17-46F9-AB9E-B9BDA1C0F711}" type="slidenum">
              <a:rPr kumimoji="0" lang="en-US" altLang="zh-CN" sz="1200" b="0"/>
              <a:pPr/>
              <a:t>47</a:t>
            </a:fld>
            <a:endParaRPr kumimoji="0" lang="en-US" altLang="zh-CN" sz="1200" b="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3855" y="2124838"/>
            <a:ext cx="7750329" cy="1466167"/>
          </a:xfrm>
        </p:spPr>
        <p:txBody>
          <a:bodyPr/>
          <a:lstStyle/>
          <a:p>
            <a:r>
              <a:rPr lang="zh-CN" altLang="en-US"/>
              <a:t>单击此处编辑母版标题样式</a:t>
            </a:r>
          </a:p>
        </p:txBody>
      </p:sp>
      <p:sp>
        <p:nvSpPr>
          <p:cNvPr id="3" name="副标题 2"/>
          <p:cNvSpPr>
            <a:spLocks noGrp="1"/>
          </p:cNvSpPr>
          <p:nvPr>
            <p:ph type="subTitle" idx="1"/>
          </p:nvPr>
        </p:nvSpPr>
        <p:spPr>
          <a:xfrm>
            <a:off x="1367705" y="3876000"/>
            <a:ext cx="6382624" cy="1748000"/>
          </a:xfrm>
        </p:spPr>
        <p:txBody>
          <a:bodyPr/>
          <a:lstStyle>
            <a:lvl1pPr marL="0" indent="0" algn="ctr">
              <a:buNone/>
              <a:defRPr>
                <a:solidFill>
                  <a:schemeClr val="tx1">
                    <a:tint val="75000"/>
                  </a:schemeClr>
                </a:solidFill>
              </a:defRPr>
            </a:lvl1pPr>
            <a:lvl2pPr marL="412449" indent="0" algn="ctr">
              <a:buNone/>
              <a:defRPr>
                <a:solidFill>
                  <a:schemeClr val="tx1">
                    <a:tint val="75000"/>
                  </a:schemeClr>
                </a:solidFill>
              </a:defRPr>
            </a:lvl2pPr>
            <a:lvl3pPr marL="824898" indent="0" algn="ctr">
              <a:buNone/>
              <a:defRPr>
                <a:solidFill>
                  <a:schemeClr val="tx1">
                    <a:tint val="75000"/>
                  </a:schemeClr>
                </a:solidFill>
              </a:defRPr>
            </a:lvl3pPr>
            <a:lvl4pPr marL="1237346" indent="0" algn="ctr">
              <a:buNone/>
              <a:defRPr>
                <a:solidFill>
                  <a:schemeClr val="tx1">
                    <a:tint val="75000"/>
                  </a:schemeClr>
                </a:solidFill>
              </a:defRPr>
            </a:lvl4pPr>
            <a:lvl5pPr marL="1649795" indent="0" algn="ctr">
              <a:buNone/>
              <a:defRPr>
                <a:solidFill>
                  <a:schemeClr val="tx1">
                    <a:tint val="75000"/>
                  </a:schemeClr>
                </a:solidFill>
              </a:defRPr>
            </a:lvl5pPr>
            <a:lvl6pPr marL="2062819" indent="0" algn="ctr">
              <a:buNone/>
              <a:defRPr>
                <a:solidFill>
                  <a:schemeClr val="tx1">
                    <a:tint val="75000"/>
                  </a:schemeClr>
                </a:solidFill>
              </a:defRPr>
            </a:lvl6pPr>
            <a:lvl7pPr marL="2475267" indent="0" algn="ctr">
              <a:buNone/>
              <a:defRPr>
                <a:solidFill>
                  <a:schemeClr val="tx1">
                    <a:tint val="75000"/>
                  </a:schemeClr>
                </a:solidFill>
              </a:defRPr>
            </a:lvl7pPr>
            <a:lvl8pPr marL="2887716" indent="0" algn="ctr">
              <a:buNone/>
              <a:defRPr>
                <a:solidFill>
                  <a:schemeClr val="tx1">
                    <a:tint val="75000"/>
                  </a:schemeClr>
                </a:solidFill>
              </a:defRPr>
            </a:lvl8pPr>
            <a:lvl9pPr marL="3300165"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FC3AAF6-5A43-4FF8-8734-71D47CEA5D16}" type="datetime1">
              <a:rPr lang="zh-CN" altLang="en-US" smtClean="0"/>
              <a:t>2022/10/30</a:t>
            </a:fld>
            <a:endParaRPr lang="zh-CN" altLang="en-US"/>
          </a:p>
        </p:txBody>
      </p:sp>
      <p:sp>
        <p:nvSpPr>
          <p:cNvPr id="5" name="页脚占位符 4"/>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6" name="灯片编号占位符 5"/>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0591095-7BEA-40AE-BD4F-5BC3C7043368}" type="datetime1">
              <a:rPr lang="zh-CN" altLang="en-US" smtClean="0"/>
              <a:t>2022/10/30</a:t>
            </a:fld>
            <a:endParaRPr lang="zh-CN" altLang="en-US"/>
          </a:p>
        </p:txBody>
      </p:sp>
      <p:sp>
        <p:nvSpPr>
          <p:cNvPr id="5" name="页脚占位符 4"/>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6" name="灯片编号占位符 5"/>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10575" y="273922"/>
            <a:ext cx="2051558" cy="5836167"/>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5902" y="273922"/>
            <a:ext cx="6002706" cy="5836167"/>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BFB1509-2CEE-421D-9E33-463A206100D4}" type="datetime1">
              <a:rPr lang="zh-CN" altLang="en-US" smtClean="0"/>
              <a:t>2022/10/30</a:t>
            </a:fld>
            <a:endParaRPr lang="zh-CN" altLang="en-US"/>
          </a:p>
        </p:txBody>
      </p:sp>
      <p:sp>
        <p:nvSpPr>
          <p:cNvPr id="6" name="灯片编号占位符 5"/>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3895" y="1119245"/>
            <a:ext cx="7750810" cy="2380968"/>
          </a:xfrm>
          <a:prstGeom prst="rect">
            <a:avLst/>
          </a:prstGeom>
        </p:spPr>
        <p:txBody>
          <a:bodyPr anchor="b"/>
          <a:lstStyle>
            <a:lvl1pPr algn="ctr">
              <a:defRPr sz="5983"/>
            </a:lvl1pPr>
          </a:lstStyle>
          <a:p>
            <a:r>
              <a:rPr lang="zh-CN" altLang="en-US"/>
              <a:t>单击此处编辑母版标题样式</a:t>
            </a:r>
            <a:endParaRPr lang="en-US" dirty="0"/>
          </a:p>
        </p:txBody>
      </p:sp>
      <p:sp>
        <p:nvSpPr>
          <p:cNvPr id="3" name="Subtitle 2"/>
          <p:cNvSpPr>
            <a:spLocks noGrp="1"/>
          </p:cNvSpPr>
          <p:nvPr>
            <p:ph type="subTitle" idx="1"/>
          </p:nvPr>
        </p:nvSpPr>
        <p:spPr>
          <a:xfrm>
            <a:off x="1139825" y="3592032"/>
            <a:ext cx="6838950" cy="1651163"/>
          </a:xfrm>
          <a:prstGeom prst="rect">
            <a:avLst/>
          </a:prstGeom>
        </p:spPr>
        <p:txBody>
          <a:bodyPr/>
          <a:lstStyle>
            <a:lvl1pPr marL="0" indent="0" algn="ctr">
              <a:buNone/>
              <a:defRPr sz="2393"/>
            </a:lvl1pPr>
            <a:lvl2pPr marL="455920" indent="0" algn="ctr">
              <a:buNone/>
              <a:defRPr sz="1994"/>
            </a:lvl2pPr>
            <a:lvl3pPr marL="911840" indent="0" algn="ctr">
              <a:buNone/>
              <a:defRPr sz="1795"/>
            </a:lvl3pPr>
            <a:lvl4pPr marL="1367760" indent="0" algn="ctr">
              <a:buNone/>
              <a:defRPr sz="1596"/>
            </a:lvl4pPr>
            <a:lvl5pPr marL="1823679" indent="0" algn="ctr">
              <a:buNone/>
              <a:defRPr sz="1596"/>
            </a:lvl5pPr>
            <a:lvl6pPr marL="2279599" indent="0" algn="ctr">
              <a:buNone/>
              <a:defRPr sz="1596"/>
            </a:lvl6pPr>
            <a:lvl7pPr marL="2735519" indent="0" algn="ctr">
              <a:buNone/>
              <a:defRPr sz="1596"/>
            </a:lvl7pPr>
            <a:lvl8pPr marL="3191439" indent="0" algn="ctr">
              <a:buNone/>
              <a:defRPr sz="1596"/>
            </a:lvl8pPr>
            <a:lvl9pPr marL="3647359" indent="0" algn="ctr">
              <a:buNone/>
              <a:defRPr sz="1596"/>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9ADF1902-7F10-4FC6-ACFC-A273538E64BC}" type="datetime1">
              <a:rPr lang="zh-CN" altLang="en-US" smtClean="0"/>
              <a:t>2022/10/30</a:t>
            </a:fld>
            <a:endParaRPr lang="zh-CN" altLang="en-US"/>
          </a:p>
        </p:txBody>
      </p:sp>
      <p:sp>
        <p:nvSpPr>
          <p:cNvPr id="6" name="Slide Number Placeholder 5"/>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3289746226"/>
      </p:ext>
    </p:extLst>
  </p:cSld>
  <p:clrMapOvr>
    <a:masterClrMapping/>
  </p:clrMapOvr>
  <p:transition spd="slow" advTm="18981">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Content Placeholder 2"/>
          <p:cNvSpPr>
            <a:spLocks noGrp="1"/>
          </p:cNvSpPr>
          <p:nvPr>
            <p:ph idx="1"/>
          </p:nvPr>
        </p:nvSpPr>
        <p:spPr>
          <a:xfrm>
            <a:off x="626904" y="1820554"/>
            <a:ext cx="7864793" cy="4339251"/>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8" name="日期占位符 7">
            <a:extLst>
              <a:ext uri="{FF2B5EF4-FFF2-40B4-BE49-F238E27FC236}">
                <a16:creationId xmlns:a16="http://schemas.microsoft.com/office/drawing/2014/main" id="{9146058A-54AC-4637-829D-85C2724F7A9B}"/>
              </a:ext>
            </a:extLst>
          </p:cNvPr>
          <p:cNvSpPr>
            <a:spLocks noGrp="1"/>
          </p:cNvSpPr>
          <p:nvPr>
            <p:ph type="dt" sz="half" idx="10"/>
          </p:nvPr>
        </p:nvSpPr>
        <p:spPr/>
        <p:txBody>
          <a:bodyPr/>
          <a:lstStyle/>
          <a:p>
            <a:fld id="{FC7434A8-D71A-4F8B-A9DA-63FF5BE12B9F}" type="datetime1">
              <a:rPr lang="zh-CN" altLang="en-US" smtClean="0"/>
              <a:t>2022/10/30</a:t>
            </a:fld>
            <a:endParaRPr lang="zh-CN" altLang="en-US" dirty="0"/>
          </a:p>
        </p:txBody>
      </p:sp>
      <p:sp>
        <p:nvSpPr>
          <p:cNvPr id="10" name="灯片编号占位符 9">
            <a:extLst>
              <a:ext uri="{FF2B5EF4-FFF2-40B4-BE49-F238E27FC236}">
                <a16:creationId xmlns:a16="http://schemas.microsoft.com/office/drawing/2014/main" id="{94D9D53C-8E24-45D3-B93D-0D32BC1916D6}"/>
              </a:ext>
            </a:extLst>
          </p:cNvPr>
          <p:cNvSpPr>
            <a:spLocks noGrp="1"/>
          </p:cNvSpPr>
          <p:nvPr>
            <p:ph type="sldNum" sz="quarter" idx="12"/>
          </p:nvPr>
        </p:nvSpPr>
        <p:spPr/>
        <p:txBody>
          <a:bodyPr/>
          <a:lstStyle/>
          <a:p>
            <a:fld id="{B2A3831D-48B3-4F9C-8367-0C37AADCE304}" type="slidenum">
              <a:rPr lang="zh-CN" altLang="en-US" smtClean="0"/>
              <a:pPr/>
              <a:t>‹#›</a:t>
            </a:fld>
            <a:endParaRPr lang="zh-CN" altLang="en-US" dirty="0"/>
          </a:p>
        </p:txBody>
      </p:sp>
    </p:spTree>
    <p:extLst>
      <p:ext uri="{BB962C8B-B14F-4D97-AF65-F5344CB8AC3E}">
        <p14:creationId xmlns:p14="http://schemas.microsoft.com/office/powerpoint/2010/main" val="1240818619"/>
      </p:ext>
    </p:extLst>
  </p:cSld>
  <p:clrMapOvr>
    <a:masterClrMapping/>
  </p:clrMapOvr>
  <p:transition spd="slow" advTm="18981">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2155" y="1704990"/>
            <a:ext cx="7864793" cy="2844813"/>
          </a:xfrm>
          <a:prstGeom prst="rect">
            <a:avLst/>
          </a:prstGeom>
        </p:spPr>
        <p:txBody>
          <a:bodyPr anchor="b"/>
          <a:lstStyle>
            <a:lvl1pPr>
              <a:defRPr sz="5983"/>
            </a:lvl1pPr>
          </a:lstStyle>
          <a:p>
            <a:r>
              <a:rPr lang="zh-CN" altLang="en-US"/>
              <a:t>单击此处编辑母版标题样式</a:t>
            </a:r>
            <a:endParaRPr lang="en-US" dirty="0"/>
          </a:p>
        </p:txBody>
      </p:sp>
      <p:sp>
        <p:nvSpPr>
          <p:cNvPr id="3" name="Text Placeholder 2"/>
          <p:cNvSpPr>
            <a:spLocks noGrp="1"/>
          </p:cNvSpPr>
          <p:nvPr>
            <p:ph type="body" idx="1"/>
          </p:nvPr>
        </p:nvSpPr>
        <p:spPr>
          <a:xfrm>
            <a:off x="622155" y="4576716"/>
            <a:ext cx="7864793" cy="1496020"/>
          </a:xfrm>
          <a:prstGeom prst="rect">
            <a:avLst/>
          </a:prstGeom>
        </p:spPr>
        <p:txBody>
          <a:bodyPr/>
          <a:lstStyle>
            <a:lvl1pPr marL="0" indent="0">
              <a:buNone/>
              <a:defRPr sz="2393">
                <a:solidFill>
                  <a:schemeClr val="tx1"/>
                </a:solidFill>
              </a:defRPr>
            </a:lvl1pPr>
            <a:lvl2pPr marL="455920" indent="0">
              <a:buNone/>
              <a:defRPr sz="1994">
                <a:solidFill>
                  <a:schemeClr val="tx1">
                    <a:tint val="75000"/>
                  </a:schemeClr>
                </a:solidFill>
              </a:defRPr>
            </a:lvl2pPr>
            <a:lvl3pPr marL="911840" indent="0">
              <a:buNone/>
              <a:defRPr sz="1795">
                <a:solidFill>
                  <a:schemeClr val="tx1">
                    <a:tint val="75000"/>
                  </a:schemeClr>
                </a:solidFill>
              </a:defRPr>
            </a:lvl3pPr>
            <a:lvl4pPr marL="1367760" indent="0">
              <a:buNone/>
              <a:defRPr sz="1596">
                <a:solidFill>
                  <a:schemeClr val="tx1">
                    <a:tint val="75000"/>
                  </a:schemeClr>
                </a:solidFill>
              </a:defRPr>
            </a:lvl4pPr>
            <a:lvl5pPr marL="1823679" indent="0">
              <a:buNone/>
              <a:defRPr sz="1596">
                <a:solidFill>
                  <a:schemeClr val="tx1">
                    <a:tint val="75000"/>
                  </a:schemeClr>
                </a:solidFill>
              </a:defRPr>
            </a:lvl5pPr>
            <a:lvl6pPr marL="2279599" indent="0">
              <a:buNone/>
              <a:defRPr sz="1596">
                <a:solidFill>
                  <a:schemeClr val="tx1">
                    <a:tint val="75000"/>
                  </a:schemeClr>
                </a:solidFill>
              </a:defRPr>
            </a:lvl6pPr>
            <a:lvl7pPr marL="2735519" indent="0">
              <a:buNone/>
              <a:defRPr sz="1596">
                <a:solidFill>
                  <a:schemeClr val="tx1">
                    <a:tint val="75000"/>
                  </a:schemeClr>
                </a:solidFill>
              </a:defRPr>
            </a:lvl7pPr>
            <a:lvl8pPr marL="3191439" indent="0">
              <a:buNone/>
              <a:defRPr sz="1596">
                <a:solidFill>
                  <a:schemeClr val="tx1">
                    <a:tint val="75000"/>
                  </a:schemeClr>
                </a:solidFill>
              </a:defRPr>
            </a:lvl8pPr>
            <a:lvl9pPr marL="3647359" indent="0">
              <a:buNone/>
              <a:defRPr sz="1596">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D1D5777-70A5-4F08-8B46-BA6E6244FF08}" type="datetime1">
              <a:rPr lang="zh-CN" altLang="en-US" smtClean="0"/>
              <a:t>2022/10/30</a:t>
            </a:fld>
            <a:endParaRPr lang="zh-CN" altLang="en-US"/>
          </a:p>
        </p:txBody>
      </p:sp>
      <p:sp>
        <p:nvSpPr>
          <p:cNvPr id="6" name="Slide Number Placeholder 5"/>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3558508342"/>
      </p:ext>
    </p:extLst>
  </p:cSld>
  <p:clrMapOvr>
    <a:masterClrMapping/>
  </p:clrMapOvr>
  <p:transition spd="slow" advTm="18981">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626904" y="364112"/>
            <a:ext cx="7864793" cy="1321881"/>
          </a:xfrm>
          <a:prstGeom prst="rect">
            <a:avLst/>
          </a:prstGeo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6904" y="1820554"/>
            <a:ext cx="3875405" cy="4339251"/>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16291" y="1820554"/>
            <a:ext cx="3875405" cy="4339251"/>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D433EA2F-1A8E-42E2-90E6-47279F236196}" type="datetime1">
              <a:rPr lang="zh-CN" altLang="en-US" smtClean="0"/>
              <a:t>2022/10/30</a:t>
            </a:fld>
            <a:endParaRPr lang="zh-CN" altLang="en-US"/>
          </a:p>
        </p:txBody>
      </p:sp>
      <p:sp>
        <p:nvSpPr>
          <p:cNvPr id="7" name="Slide Number Placeholder 6"/>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3322260695"/>
      </p:ext>
    </p:extLst>
  </p:cSld>
  <p:clrMapOvr>
    <a:masterClrMapping/>
  </p:clrMapOvr>
  <p:transition spd="slow" advTm="18981">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8091" y="364112"/>
            <a:ext cx="7864793" cy="1321881"/>
          </a:xfrm>
          <a:prstGeom prst="rect">
            <a:avLst/>
          </a:prstGeo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8092" y="1676493"/>
            <a:ext cx="3857595" cy="821623"/>
          </a:xfrm>
          <a:prstGeom prst="rect">
            <a:avLst/>
          </a:prstGeom>
        </p:spPr>
        <p:txBody>
          <a:bodyPr anchor="b"/>
          <a:lstStyle>
            <a:lvl1pPr marL="0" indent="0">
              <a:buNone/>
              <a:defRPr sz="2393" b="1"/>
            </a:lvl1pPr>
            <a:lvl2pPr marL="455920" indent="0">
              <a:buNone/>
              <a:defRPr sz="1994" b="1"/>
            </a:lvl2pPr>
            <a:lvl3pPr marL="911840" indent="0">
              <a:buNone/>
              <a:defRPr sz="1795" b="1"/>
            </a:lvl3pPr>
            <a:lvl4pPr marL="1367760" indent="0">
              <a:buNone/>
              <a:defRPr sz="1596" b="1"/>
            </a:lvl4pPr>
            <a:lvl5pPr marL="1823679" indent="0">
              <a:buNone/>
              <a:defRPr sz="1596" b="1"/>
            </a:lvl5pPr>
            <a:lvl6pPr marL="2279599" indent="0">
              <a:buNone/>
              <a:defRPr sz="1596" b="1"/>
            </a:lvl6pPr>
            <a:lvl7pPr marL="2735519" indent="0">
              <a:buNone/>
              <a:defRPr sz="1596" b="1"/>
            </a:lvl7pPr>
            <a:lvl8pPr marL="3191439" indent="0">
              <a:buNone/>
              <a:defRPr sz="1596" b="1"/>
            </a:lvl8pPr>
            <a:lvl9pPr marL="3647359" indent="0">
              <a:buNone/>
              <a:defRPr sz="1596" b="1"/>
            </a:lvl9pPr>
          </a:lstStyle>
          <a:p>
            <a:pPr lvl="0"/>
            <a:r>
              <a:rPr lang="zh-CN" altLang="en-US"/>
              <a:t>单击此处编辑母版文本样式</a:t>
            </a:r>
          </a:p>
        </p:txBody>
      </p:sp>
      <p:sp>
        <p:nvSpPr>
          <p:cNvPr id="4" name="Content Placeholder 3"/>
          <p:cNvSpPr>
            <a:spLocks noGrp="1"/>
          </p:cNvSpPr>
          <p:nvPr>
            <p:ph sz="half" idx="2"/>
          </p:nvPr>
        </p:nvSpPr>
        <p:spPr>
          <a:xfrm>
            <a:off x="628092" y="2498116"/>
            <a:ext cx="3857595" cy="3674353"/>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16292" y="1676493"/>
            <a:ext cx="3876593" cy="821623"/>
          </a:xfrm>
          <a:prstGeom prst="rect">
            <a:avLst/>
          </a:prstGeom>
        </p:spPr>
        <p:txBody>
          <a:bodyPr anchor="b"/>
          <a:lstStyle>
            <a:lvl1pPr marL="0" indent="0">
              <a:buNone/>
              <a:defRPr sz="2393" b="1"/>
            </a:lvl1pPr>
            <a:lvl2pPr marL="455920" indent="0">
              <a:buNone/>
              <a:defRPr sz="1994" b="1"/>
            </a:lvl2pPr>
            <a:lvl3pPr marL="911840" indent="0">
              <a:buNone/>
              <a:defRPr sz="1795" b="1"/>
            </a:lvl3pPr>
            <a:lvl4pPr marL="1367760" indent="0">
              <a:buNone/>
              <a:defRPr sz="1596" b="1"/>
            </a:lvl4pPr>
            <a:lvl5pPr marL="1823679" indent="0">
              <a:buNone/>
              <a:defRPr sz="1596" b="1"/>
            </a:lvl5pPr>
            <a:lvl6pPr marL="2279599" indent="0">
              <a:buNone/>
              <a:defRPr sz="1596" b="1"/>
            </a:lvl6pPr>
            <a:lvl7pPr marL="2735519" indent="0">
              <a:buNone/>
              <a:defRPr sz="1596" b="1"/>
            </a:lvl7pPr>
            <a:lvl8pPr marL="3191439" indent="0">
              <a:buNone/>
              <a:defRPr sz="1596" b="1"/>
            </a:lvl8pPr>
            <a:lvl9pPr marL="3647359" indent="0">
              <a:buNone/>
              <a:defRPr sz="1596" b="1"/>
            </a:lvl9pPr>
          </a:lstStyle>
          <a:p>
            <a:pPr lvl="0"/>
            <a:r>
              <a:rPr lang="zh-CN" altLang="en-US"/>
              <a:t>单击此处编辑母版文本样式</a:t>
            </a:r>
          </a:p>
        </p:txBody>
      </p:sp>
      <p:sp>
        <p:nvSpPr>
          <p:cNvPr id="6" name="Content Placeholder 5"/>
          <p:cNvSpPr>
            <a:spLocks noGrp="1"/>
          </p:cNvSpPr>
          <p:nvPr>
            <p:ph sz="quarter" idx="4"/>
          </p:nvPr>
        </p:nvSpPr>
        <p:spPr>
          <a:xfrm>
            <a:off x="4616292" y="2498116"/>
            <a:ext cx="3876593" cy="3674353"/>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27A83DD1-03EC-46C3-99B3-9F753FB22A53}" type="datetime1">
              <a:rPr lang="zh-CN" altLang="en-US" smtClean="0"/>
              <a:t>2022/10/30</a:t>
            </a:fld>
            <a:endParaRPr lang="zh-CN" altLang="en-US"/>
          </a:p>
        </p:txBody>
      </p:sp>
      <p:sp>
        <p:nvSpPr>
          <p:cNvPr id="9" name="Slide Number Placeholder 8"/>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3466848586"/>
      </p:ext>
    </p:extLst>
  </p:cSld>
  <p:clrMapOvr>
    <a:masterClrMapping/>
  </p:clrMapOvr>
  <p:transition spd="slow" advTm="18981">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26904" y="364112"/>
            <a:ext cx="7864793" cy="1321881"/>
          </a:xfrm>
          <a:prstGeom prst="rect">
            <a:avLst/>
          </a:prstGeo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7224FA4C-42F8-47ED-AEA6-D4CE601A9248}" type="datetime1">
              <a:rPr lang="zh-CN" altLang="en-US" smtClean="0"/>
              <a:t>2022/10/30</a:t>
            </a:fld>
            <a:endParaRPr lang="zh-CN" altLang="en-US"/>
          </a:p>
        </p:txBody>
      </p:sp>
      <p:sp>
        <p:nvSpPr>
          <p:cNvPr id="5" name="Slide Number Placeholder 4"/>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1468201223"/>
      </p:ext>
    </p:extLst>
  </p:cSld>
  <p:clrMapOvr>
    <a:masterClrMapping/>
  </p:clrMapOvr>
  <p:transition spd="slow" advTm="18981">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75C702-C37A-4FF8-A50D-7B90CF052BB0}" type="datetime1">
              <a:rPr lang="zh-CN" altLang="en-US" smtClean="0"/>
              <a:t>2022/10/30</a:t>
            </a:fld>
            <a:endParaRPr lang="zh-CN" altLang="en-US"/>
          </a:p>
        </p:txBody>
      </p:sp>
      <p:sp>
        <p:nvSpPr>
          <p:cNvPr id="4" name="Slide Number Placeholder 3"/>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82722216"/>
      </p:ext>
    </p:extLst>
  </p:cSld>
  <p:clrMapOvr>
    <a:masterClrMapping/>
  </p:clrMapOvr>
  <p:transition spd="slow" advTm="18981">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07435FE6-6B2A-4DF0-B967-C1BA9299D4E0}" type="datetime1">
              <a:rPr lang="zh-CN" altLang="en-US" smtClean="0"/>
              <a:t>2022/10/30</a:t>
            </a:fld>
            <a:endParaRPr lang="zh-CN" altLang="en-US"/>
          </a:p>
        </p:txBody>
      </p:sp>
      <p:sp>
        <p:nvSpPr>
          <p:cNvPr id="7" name="Slide Number Placeholder 6"/>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3745350182"/>
      </p:ext>
    </p:extLst>
  </p:cSld>
  <p:clrMapOvr>
    <a:masterClrMapping/>
  </p:clrMapOvr>
  <p:transition spd="slow" advTm="18981">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673F65C-359D-4B93-AD1C-ACCC7F056FDA}" type="datetime1">
              <a:rPr lang="zh-CN" altLang="en-US" smtClean="0"/>
              <a:t>2022/10/30</a:t>
            </a:fld>
            <a:endParaRPr lang="zh-CN" altLang="en-US"/>
          </a:p>
        </p:txBody>
      </p:sp>
      <p:sp>
        <p:nvSpPr>
          <p:cNvPr id="5" name="页脚占位符 4"/>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6" name="灯片编号占位符 5"/>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234A37C3-CA1D-4B9E-8C05-D351919E713C}" type="datetime1">
              <a:rPr lang="zh-CN" altLang="en-US" smtClean="0"/>
              <a:t>2022/10/30</a:t>
            </a:fld>
            <a:endParaRPr lang="zh-CN" altLang="en-US"/>
          </a:p>
        </p:txBody>
      </p:sp>
      <p:sp>
        <p:nvSpPr>
          <p:cNvPr id="7" name="Slide Number Placeholder 6"/>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3806134154"/>
      </p:ext>
    </p:extLst>
  </p:cSld>
  <p:clrMapOvr>
    <a:masterClrMapping/>
  </p:clrMapOvr>
  <p:transition spd="slow" advTm="18981">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a:xfrm>
            <a:off x="626904" y="364112"/>
            <a:ext cx="7864793" cy="1321881"/>
          </a:xfrm>
          <a:prstGeom prst="rect">
            <a:avLst/>
          </a:prstGeom>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6904" y="1820554"/>
            <a:ext cx="7864793" cy="4339251"/>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C55C9884-989E-4832-8C57-F0F46FED16A6}" type="datetime1">
              <a:rPr lang="zh-CN" altLang="en-US" smtClean="0"/>
              <a:t>2022/10/30</a:t>
            </a:fld>
            <a:endParaRPr lang="zh-CN" altLang="en-US"/>
          </a:p>
        </p:txBody>
      </p:sp>
      <p:sp>
        <p:nvSpPr>
          <p:cNvPr id="6" name="Slide Number Placeholder 5"/>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2922553506"/>
      </p:ext>
    </p:extLst>
  </p:cSld>
  <p:clrMapOvr>
    <a:masterClrMapping/>
  </p:clrMapOvr>
  <p:transition spd="slow" advTm="18981">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25499" y="364111"/>
            <a:ext cx="1966198" cy="5795694"/>
          </a:xfrm>
          <a:prstGeom prst="rect">
            <a:avLst/>
          </a:prstGeo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6904" y="364111"/>
            <a:ext cx="5784612" cy="5795694"/>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82EBCBD-7DFC-4E13-911D-F0D7C55FBD0D}" type="datetime1">
              <a:rPr lang="zh-CN" altLang="en-US" smtClean="0"/>
              <a:t>2022/10/30</a:t>
            </a:fld>
            <a:endParaRPr lang="zh-CN" altLang="en-US"/>
          </a:p>
        </p:txBody>
      </p:sp>
      <p:sp>
        <p:nvSpPr>
          <p:cNvPr id="6" name="Slide Number Placeholder 5"/>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1947870889"/>
      </p:ext>
    </p:extLst>
  </p:cSld>
  <p:clrMapOvr>
    <a:masterClrMapping/>
  </p:clrMapOvr>
  <p:transition spd="slow" advTm="18981">
    <p:push dir="u"/>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626904" y="364112"/>
            <a:ext cx="7864793" cy="1321881"/>
          </a:xfrm>
          <a:prstGeom prst="rect">
            <a:avLst/>
          </a:prstGeo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626904" y="1820554"/>
            <a:ext cx="7864793" cy="4339251"/>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6" name="Slide Number Placeholder 5"/>
          <p:cNvSpPr>
            <a:spLocks noGrp="1"/>
          </p:cNvSpPr>
          <p:nvPr>
            <p:ph type="sldNum" sz="quarter" idx="12"/>
          </p:nvPr>
        </p:nvSpPr>
        <p:spPr/>
        <p:txBody>
          <a:bodyPr/>
          <a:lstStyle/>
          <a:p>
            <a:fld id="{B2A3831D-48B3-4F9C-8367-0C37AADCE304}" type="slidenum">
              <a:rPr lang="zh-CN" altLang="en-US" smtClean="0"/>
              <a:t>‹#›</a:t>
            </a:fld>
            <a:endParaRPr lang="zh-CN" altLang="en-US"/>
          </a:p>
        </p:txBody>
      </p:sp>
    </p:spTree>
    <p:extLst>
      <p:ext uri="{BB962C8B-B14F-4D97-AF65-F5344CB8AC3E}">
        <p14:creationId xmlns:p14="http://schemas.microsoft.com/office/powerpoint/2010/main" val="3140043217"/>
      </p:ext>
    </p:extLst>
  </p:cSld>
  <p:clrMapOvr>
    <a:masterClrMapping/>
  </p:clrMapOvr>
  <p:transition spd="slow" advTm="18981">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空白">
    <p:spTree>
      <p:nvGrpSpPr>
        <p:cNvPr id="1" name=""/>
        <p:cNvGrpSpPr/>
        <p:nvPr/>
      </p:nvGrpSpPr>
      <p:grpSpPr>
        <a:xfrm>
          <a:off x="0" y="0"/>
          <a:ext cx="0" cy="0"/>
          <a:chOff x="0" y="0"/>
          <a:chExt cx="0" cy="0"/>
        </a:xfrm>
      </p:grpSpPr>
      <p:sp>
        <p:nvSpPr>
          <p:cNvPr id="3" name="矩形 2"/>
          <p:cNvSpPr/>
          <p:nvPr userDrawn="1"/>
        </p:nvSpPr>
        <p:spPr>
          <a:xfrm>
            <a:off x="0" y="1975697"/>
            <a:ext cx="9118600" cy="3153516"/>
          </a:xfrm>
          <a:prstGeom prst="rect">
            <a:avLst/>
          </a:prstGeom>
          <a:solidFill>
            <a:srgbClr val="E7EEF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795" b="0" dirty="0">
              <a:solidFill>
                <a:prstClr val="white"/>
              </a:solidFill>
            </a:endParaRPr>
          </a:p>
        </p:txBody>
      </p:sp>
      <p:grpSp>
        <p:nvGrpSpPr>
          <p:cNvPr id="4" name="组 13"/>
          <p:cNvGrpSpPr>
            <a:grpSpLocks/>
          </p:cNvGrpSpPr>
          <p:nvPr userDrawn="1"/>
        </p:nvGrpSpPr>
        <p:grpSpPr bwMode="auto">
          <a:xfrm>
            <a:off x="4051130" y="694977"/>
            <a:ext cx="1016344" cy="1014760"/>
            <a:chOff x="4062845" y="696263"/>
            <a:chExt cx="1018310" cy="1018310"/>
          </a:xfrm>
        </p:grpSpPr>
        <p:sp>
          <p:nvSpPr>
            <p:cNvPr id="5" name="椭圆 4"/>
            <p:cNvSpPr>
              <a:spLocks noChangeAspect="1"/>
            </p:cNvSpPr>
            <p:nvPr userDrawn="1"/>
          </p:nvSpPr>
          <p:spPr>
            <a:xfrm>
              <a:off x="4062845" y="696263"/>
              <a:ext cx="1018310" cy="10183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795" b="0">
                <a:solidFill>
                  <a:prstClr val="white"/>
                </a:solidFill>
              </a:endParaRPr>
            </a:p>
          </p:txBody>
        </p:sp>
        <p:pic>
          <p:nvPicPr>
            <p:cNvPr id="6" name="图片 15"/>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63442" y="791418"/>
              <a:ext cx="828000" cy="82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0" name="Title 1"/>
          <p:cNvSpPr>
            <a:spLocks noGrp="1"/>
          </p:cNvSpPr>
          <p:nvPr>
            <p:ph type="ctrTitle"/>
          </p:nvPr>
        </p:nvSpPr>
        <p:spPr>
          <a:xfrm>
            <a:off x="1595755" y="2667042"/>
            <a:ext cx="5927090" cy="1770829"/>
          </a:xfrm>
        </p:spPr>
        <p:txBody>
          <a:bodyPr>
            <a:noAutofit/>
          </a:bodyPr>
          <a:lstStyle>
            <a:lvl1pPr algn="ctr">
              <a:defRPr sz="3590" baseline="0">
                <a:latin typeface="Optima Bold" charset="0"/>
                <a:ea typeface="微软雅黑" charset="-122"/>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64377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0263" y="4395334"/>
            <a:ext cx="7750329" cy="1358500"/>
          </a:xfrm>
        </p:spPr>
        <p:txBody>
          <a:bodyPr anchor="t"/>
          <a:lstStyle>
            <a:lvl1pPr algn="l">
              <a:defRPr sz="3609" b="1" cap="all"/>
            </a:lvl1pPr>
          </a:lstStyle>
          <a:p>
            <a:r>
              <a:rPr lang="zh-CN" altLang="en-US"/>
              <a:t>单击此处编辑母版标题样式</a:t>
            </a:r>
          </a:p>
        </p:txBody>
      </p:sp>
      <p:sp>
        <p:nvSpPr>
          <p:cNvPr id="3" name="文本占位符 2"/>
          <p:cNvSpPr>
            <a:spLocks noGrp="1"/>
          </p:cNvSpPr>
          <p:nvPr>
            <p:ph type="body" idx="1"/>
          </p:nvPr>
        </p:nvSpPr>
        <p:spPr>
          <a:xfrm>
            <a:off x="720263" y="2899084"/>
            <a:ext cx="7750329" cy="1496250"/>
          </a:xfrm>
        </p:spPr>
        <p:txBody>
          <a:bodyPr anchor="b"/>
          <a:lstStyle>
            <a:lvl1pPr marL="0" indent="0">
              <a:buNone/>
              <a:defRPr sz="1805">
                <a:solidFill>
                  <a:schemeClr val="tx1">
                    <a:tint val="75000"/>
                  </a:schemeClr>
                </a:solidFill>
              </a:defRPr>
            </a:lvl1pPr>
            <a:lvl2pPr marL="412449" indent="0">
              <a:buNone/>
              <a:defRPr sz="1624">
                <a:solidFill>
                  <a:schemeClr val="tx1">
                    <a:tint val="75000"/>
                  </a:schemeClr>
                </a:solidFill>
              </a:defRPr>
            </a:lvl2pPr>
            <a:lvl3pPr marL="824898" indent="0">
              <a:buNone/>
              <a:defRPr sz="1443">
                <a:solidFill>
                  <a:schemeClr val="tx1">
                    <a:tint val="75000"/>
                  </a:schemeClr>
                </a:solidFill>
              </a:defRPr>
            </a:lvl3pPr>
            <a:lvl4pPr marL="1237346" indent="0">
              <a:buNone/>
              <a:defRPr sz="1262">
                <a:solidFill>
                  <a:schemeClr val="tx1">
                    <a:tint val="75000"/>
                  </a:schemeClr>
                </a:solidFill>
              </a:defRPr>
            </a:lvl4pPr>
            <a:lvl5pPr marL="1649795" indent="0">
              <a:buNone/>
              <a:defRPr sz="1262">
                <a:solidFill>
                  <a:schemeClr val="tx1">
                    <a:tint val="75000"/>
                  </a:schemeClr>
                </a:solidFill>
              </a:defRPr>
            </a:lvl5pPr>
            <a:lvl6pPr marL="2062819" indent="0">
              <a:buNone/>
              <a:defRPr sz="1262">
                <a:solidFill>
                  <a:schemeClr val="tx1">
                    <a:tint val="75000"/>
                  </a:schemeClr>
                </a:solidFill>
              </a:defRPr>
            </a:lvl6pPr>
            <a:lvl7pPr marL="2475267" indent="0">
              <a:buNone/>
              <a:defRPr sz="1262">
                <a:solidFill>
                  <a:schemeClr val="tx1">
                    <a:tint val="75000"/>
                  </a:schemeClr>
                </a:solidFill>
              </a:defRPr>
            </a:lvl7pPr>
            <a:lvl8pPr marL="2887716" indent="0">
              <a:buNone/>
              <a:defRPr sz="1262">
                <a:solidFill>
                  <a:schemeClr val="tx1">
                    <a:tint val="75000"/>
                  </a:schemeClr>
                </a:solidFill>
              </a:defRPr>
            </a:lvl8pPr>
            <a:lvl9pPr marL="3300165" indent="0">
              <a:buNone/>
              <a:defRPr sz="1262">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126A3139-A6B1-4CD6-9E07-AA5952963581}" type="datetime1">
              <a:rPr lang="zh-CN" altLang="en-US" smtClean="0"/>
              <a:t>2022/10/30</a:t>
            </a:fld>
            <a:endParaRPr lang="zh-CN" altLang="en-US"/>
          </a:p>
        </p:txBody>
      </p:sp>
      <p:sp>
        <p:nvSpPr>
          <p:cNvPr id="5" name="页脚占位符 4"/>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6" name="灯片编号占位符 5"/>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5902" y="1596000"/>
            <a:ext cx="4027132" cy="4514084"/>
          </a:xfrm>
        </p:spPr>
        <p:txBody>
          <a:bodyPr/>
          <a:lstStyle>
            <a:lvl1pPr>
              <a:defRPr sz="2528"/>
            </a:lvl1pPr>
            <a:lvl2pPr>
              <a:defRPr sz="2167"/>
            </a:lvl2pPr>
            <a:lvl3pPr>
              <a:defRPr sz="1805"/>
            </a:lvl3pPr>
            <a:lvl4pPr>
              <a:defRPr sz="1624"/>
            </a:lvl4pPr>
            <a:lvl5pPr>
              <a:defRPr sz="1624"/>
            </a:lvl5pPr>
            <a:lvl6pPr>
              <a:defRPr sz="1624"/>
            </a:lvl6pPr>
            <a:lvl7pPr>
              <a:defRPr sz="1624"/>
            </a:lvl7pPr>
            <a:lvl8pPr>
              <a:defRPr sz="1624"/>
            </a:lvl8pPr>
            <a:lvl9pPr>
              <a:defRPr sz="1624"/>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35001" y="1596000"/>
            <a:ext cx="4027132" cy="4514084"/>
          </a:xfrm>
        </p:spPr>
        <p:txBody>
          <a:bodyPr/>
          <a:lstStyle>
            <a:lvl1pPr>
              <a:defRPr sz="2528"/>
            </a:lvl1pPr>
            <a:lvl2pPr>
              <a:defRPr sz="2167"/>
            </a:lvl2pPr>
            <a:lvl3pPr>
              <a:defRPr sz="1805"/>
            </a:lvl3pPr>
            <a:lvl4pPr>
              <a:defRPr sz="1624"/>
            </a:lvl4pPr>
            <a:lvl5pPr>
              <a:defRPr sz="1624"/>
            </a:lvl5pPr>
            <a:lvl6pPr>
              <a:defRPr sz="1624"/>
            </a:lvl6pPr>
            <a:lvl7pPr>
              <a:defRPr sz="1624"/>
            </a:lvl7pPr>
            <a:lvl8pPr>
              <a:defRPr sz="1624"/>
            </a:lvl8pPr>
            <a:lvl9pPr>
              <a:defRPr sz="1624"/>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7B264AE-E07C-4B85-9C86-9AC21C7CB085}" type="datetime1">
              <a:rPr lang="zh-CN" altLang="en-US" smtClean="0"/>
              <a:t>2022/10/30</a:t>
            </a:fld>
            <a:endParaRPr lang="zh-CN" altLang="en-US"/>
          </a:p>
        </p:txBody>
      </p:sp>
      <p:sp>
        <p:nvSpPr>
          <p:cNvPr id="6" name="页脚占位符 5"/>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7" name="灯片编号占位符 6"/>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5902" y="1531086"/>
            <a:ext cx="4028716" cy="638083"/>
          </a:xfrm>
        </p:spPr>
        <p:txBody>
          <a:bodyPr anchor="b"/>
          <a:lstStyle>
            <a:lvl1pPr marL="0" indent="0">
              <a:buNone/>
              <a:defRPr sz="2167" b="1"/>
            </a:lvl1pPr>
            <a:lvl2pPr marL="412449" indent="0">
              <a:buNone/>
              <a:defRPr sz="1805" b="1"/>
            </a:lvl2pPr>
            <a:lvl3pPr marL="824898" indent="0">
              <a:buNone/>
              <a:defRPr sz="1624" b="1"/>
            </a:lvl3pPr>
            <a:lvl4pPr marL="1237346" indent="0">
              <a:buNone/>
              <a:defRPr sz="1443" b="1"/>
            </a:lvl4pPr>
            <a:lvl5pPr marL="1649795" indent="0">
              <a:buNone/>
              <a:defRPr sz="1443" b="1"/>
            </a:lvl5pPr>
            <a:lvl6pPr marL="2062819" indent="0">
              <a:buNone/>
              <a:defRPr sz="1443" b="1"/>
            </a:lvl6pPr>
            <a:lvl7pPr marL="2475267" indent="0">
              <a:buNone/>
              <a:defRPr sz="1443" b="1"/>
            </a:lvl7pPr>
            <a:lvl8pPr marL="2887716" indent="0">
              <a:buNone/>
              <a:defRPr sz="1443" b="1"/>
            </a:lvl8pPr>
            <a:lvl9pPr marL="3300165" indent="0">
              <a:buNone/>
              <a:defRPr sz="1443" b="1"/>
            </a:lvl9pPr>
          </a:lstStyle>
          <a:p>
            <a:pPr lvl="0"/>
            <a:r>
              <a:rPr lang="zh-CN" altLang="en-US"/>
              <a:t>单击此处编辑母版文本样式</a:t>
            </a:r>
          </a:p>
        </p:txBody>
      </p:sp>
      <p:sp>
        <p:nvSpPr>
          <p:cNvPr id="4" name="内容占位符 3"/>
          <p:cNvSpPr>
            <a:spLocks noGrp="1"/>
          </p:cNvSpPr>
          <p:nvPr>
            <p:ph sz="half" idx="2"/>
          </p:nvPr>
        </p:nvSpPr>
        <p:spPr>
          <a:xfrm>
            <a:off x="455902" y="2169169"/>
            <a:ext cx="4028716" cy="3940917"/>
          </a:xfrm>
        </p:spPr>
        <p:txBody>
          <a:bodyPr/>
          <a:lstStyle>
            <a:lvl1pPr>
              <a:defRPr sz="2167"/>
            </a:lvl1pPr>
            <a:lvl2pPr>
              <a:defRPr sz="1805"/>
            </a:lvl2pPr>
            <a:lvl3pPr>
              <a:defRPr sz="1624"/>
            </a:lvl3pPr>
            <a:lvl4pPr>
              <a:defRPr sz="1443"/>
            </a:lvl4pPr>
            <a:lvl5pPr>
              <a:defRPr sz="1443"/>
            </a:lvl5pPr>
            <a:lvl6pPr>
              <a:defRPr sz="1443"/>
            </a:lvl6pPr>
            <a:lvl7pPr>
              <a:defRPr sz="1443"/>
            </a:lvl7pPr>
            <a:lvl8pPr>
              <a:defRPr sz="1443"/>
            </a:lvl8pPr>
            <a:lvl9pPr>
              <a:defRPr sz="1443"/>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31835" y="1531086"/>
            <a:ext cx="4030298" cy="638083"/>
          </a:xfrm>
        </p:spPr>
        <p:txBody>
          <a:bodyPr anchor="b"/>
          <a:lstStyle>
            <a:lvl1pPr marL="0" indent="0">
              <a:buNone/>
              <a:defRPr sz="2167" b="1"/>
            </a:lvl1pPr>
            <a:lvl2pPr marL="412449" indent="0">
              <a:buNone/>
              <a:defRPr sz="1805" b="1"/>
            </a:lvl2pPr>
            <a:lvl3pPr marL="824898" indent="0">
              <a:buNone/>
              <a:defRPr sz="1624" b="1"/>
            </a:lvl3pPr>
            <a:lvl4pPr marL="1237346" indent="0">
              <a:buNone/>
              <a:defRPr sz="1443" b="1"/>
            </a:lvl4pPr>
            <a:lvl5pPr marL="1649795" indent="0">
              <a:buNone/>
              <a:defRPr sz="1443" b="1"/>
            </a:lvl5pPr>
            <a:lvl6pPr marL="2062819" indent="0">
              <a:buNone/>
              <a:defRPr sz="1443" b="1"/>
            </a:lvl6pPr>
            <a:lvl7pPr marL="2475267" indent="0">
              <a:buNone/>
              <a:defRPr sz="1443" b="1"/>
            </a:lvl7pPr>
            <a:lvl8pPr marL="2887716" indent="0">
              <a:buNone/>
              <a:defRPr sz="1443" b="1"/>
            </a:lvl8pPr>
            <a:lvl9pPr marL="3300165" indent="0">
              <a:buNone/>
              <a:defRPr sz="1443" b="1"/>
            </a:lvl9pPr>
          </a:lstStyle>
          <a:p>
            <a:pPr lvl="0"/>
            <a:r>
              <a:rPr lang="zh-CN" altLang="en-US"/>
              <a:t>单击此处编辑母版文本样式</a:t>
            </a:r>
          </a:p>
        </p:txBody>
      </p:sp>
      <p:sp>
        <p:nvSpPr>
          <p:cNvPr id="6" name="内容占位符 5"/>
          <p:cNvSpPr>
            <a:spLocks noGrp="1"/>
          </p:cNvSpPr>
          <p:nvPr>
            <p:ph sz="quarter" idx="4"/>
          </p:nvPr>
        </p:nvSpPr>
        <p:spPr>
          <a:xfrm>
            <a:off x="4631835" y="2169169"/>
            <a:ext cx="4030298" cy="3940917"/>
          </a:xfrm>
        </p:spPr>
        <p:txBody>
          <a:bodyPr/>
          <a:lstStyle>
            <a:lvl1pPr>
              <a:defRPr sz="2167"/>
            </a:lvl1pPr>
            <a:lvl2pPr>
              <a:defRPr sz="1805"/>
            </a:lvl2pPr>
            <a:lvl3pPr>
              <a:defRPr sz="1624"/>
            </a:lvl3pPr>
            <a:lvl4pPr>
              <a:defRPr sz="1443"/>
            </a:lvl4pPr>
            <a:lvl5pPr>
              <a:defRPr sz="1443"/>
            </a:lvl5pPr>
            <a:lvl6pPr>
              <a:defRPr sz="1443"/>
            </a:lvl6pPr>
            <a:lvl7pPr>
              <a:defRPr sz="1443"/>
            </a:lvl7pPr>
            <a:lvl8pPr>
              <a:defRPr sz="1443"/>
            </a:lvl8pPr>
            <a:lvl9pPr>
              <a:defRPr sz="1443"/>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92863A1-8456-435F-9FF5-B2547737C81F}" type="datetime1">
              <a:rPr lang="zh-CN" altLang="en-US" smtClean="0"/>
              <a:t>2022/10/30</a:t>
            </a:fld>
            <a:endParaRPr lang="zh-CN" altLang="en-US"/>
          </a:p>
        </p:txBody>
      </p:sp>
      <p:sp>
        <p:nvSpPr>
          <p:cNvPr id="8" name="页脚占位符 7"/>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9" name="灯片编号占位符 8"/>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D5DBCAE-580E-4AC6-BC0A-3B5E25B433EE}" type="datetime1">
              <a:rPr lang="zh-CN" altLang="en-US" smtClean="0"/>
              <a:t>2022/10/30</a:t>
            </a:fld>
            <a:endParaRPr lang="zh-CN" altLang="en-US"/>
          </a:p>
        </p:txBody>
      </p:sp>
      <p:sp>
        <p:nvSpPr>
          <p:cNvPr id="4" name="页脚占位符 3"/>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5" name="灯片编号占位符 4"/>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CCEA945-9178-4F78-AE60-4A708A7B5BFE}" type="datetime1">
              <a:rPr lang="zh-CN" altLang="en-US" smtClean="0"/>
              <a:t>2022/10/30</a:t>
            </a:fld>
            <a:endParaRPr lang="zh-CN" altLang="en-US"/>
          </a:p>
        </p:txBody>
      </p:sp>
      <p:sp>
        <p:nvSpPr>
          <p:cNvPr id="3" name="页脚占位符 2"/>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4" name="灯片编号占位符 3"/>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5904" y="272333"/>
            <a:ext cx="2999771" cy="1159000"/>
          </a:xfrm>
        </p:spPr>
        <p:txBody>
          <a:bodyPr anchor="b"/>
          <a:lstStyle>
            <a:lvl1pPr algn="l">
              <a:defRPr sz="1805" b="1"/>
            </a:lvl1pPr>
          </a:lstStyle>
          <a:p>
            <a:r>
              <a:rPr lang="zh-CN" altLang="en-US"/>
              <a:t>单击此处编辑母版标题样式</a:t>
            </a:r>
          </a:p>
        </p:txBody>
      </p:sp>
      <p:sp>
        <p:nvSpPr>
          <p:cNvPr id="3" name="内容占位符 2"/>
          <p:cNvSpPr>
            <a:spLocks noGrp="1"/>
          </p:cNvSpPr>
          <p:nvPr>
            <p:ph idx="1"/>
          </p:nvPr>
        </p:nvSpPr>
        <p:spPr>
          <a:xfrm>
            <a:off x="3564898" y="272338"/>
            <a:ext cx="5097235" cy="5837751"/>
          </a:xfrm>
        </p:spPr>
        <p:txBody>
          <a:bodyPr/>
          <a:lstStyle>
            <a:lvl1pPr>
              <a:defRPr sz="2886"/>
            </a:lvl1pPr>
            <a:lvl2pPr>
              <a:defRPr sz="2528"/>
            </a:lvl2pPr>
            <a:lvl3pPr>
              <a:defRPr sz="2167"/>
            </a:lvl3pPr>
            <a:lvl4pPr>
              <a:defRPr sz="1805"/>
            </a:lvl4pPr>
            <a:lvl5pPr>
              <a:defRPr sz="1805"/>
            </a:lvl5pPr>
            <a:lvl6pPr>
              <a:defRPr sz="1805"/>
            </a:lvl6pPr>
            <a:lvl7pPr>
              <a:defRPr sz="1805"/>
            </a:lvl7pPr>
            <a:lvl8pPr>
              <a:defRPr sz="1805"/>
            </a:lvl8pPr>
            <a:lvl9pPr>
              <a:defRPr sz="1805"/>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5904" y="1431334"/>
            <a:ext cx="2999771" cy="4678751"/>
          </a:xfrm>
        </p:spPr>
        <p:txBody>
          <a:bodyPr/>
          <a:lstStyle>
            <a:lvl1pPr marL="0" indent="0">
              <a:buNone/>
              <a:defRPr sz="1262"/>
            </a:lvl1pPr>
            <a:lvl2pPr marL="412449" indent="0">
              <a:buNone/>
              <a:defRPr sz="1081"/>
            </a:lvl2pPr>
            <a:lvl3pPr marL="824898" indent="0">
              <a:buNone/>
              <a:defRPr sz="900"/>
            </a:lvl3pPr>
            <a:lvl4pPr marL="1237346" indent="0">
              <a:buNone/>
              <a:defRPr sz="814"/>
            </a:lvl4pPr>
            <a:lvl5pPr marL="1649795" indent="0">
              <a:buNone/>
              <a:defRPr sz="814"/>
            </a:lvl5pPr>
            <a:lvl6pPr marL="2062819" indent="0">
              <a:buNone/>
              <a:defRPr sz="814"/>
            </a:lvl6pPr>
            <a:lvl7pPr marL="2475267" indent="0">
              <a:buNone/>
              <a:defRPr sz="814"/>
            </a:lvl7pPr>
            <a:lvl8pPr marL="2887716" indent="0">
              <a:buNone/>
              <a:defRPr sz="814"/>
            </a:lvl8pPr>
            <a:lvl9pPr marL="3300165" indent="0">
              <a:buNone/>
              <a:defRPr sz="814"/>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681EB1D-0309-436F-83DD-E1A6397E82D1}" type="datetime1">
              <a:rPr lang="zh-CN" altLang="en-US" smtClean="0"/>
              <a:t>2022/10/30</a:t>
            </a:fld>
            <a:endParaRPr lang="zh-CN" altLang="en-US"/>
          </a:p>
        </p:txBody>
      </p:sp>
      <p:sp>
        <p:nvSpPr>
          <p:cNvPr id="6" name="页脚占位符 5"/>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7" name="灯片编号占位符 6"/>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87201" y="4788005"/>
            <a:ext cx="5470821" cy="565251"/>
          </a:xfrm>
        </p:spPr>
        <p:txBody>
          <a:bodyPr anchor="b"/>
          <a:lstStyle>
            <a:lvl1pPr algn="l">
              <a:defRPr sz="1805" b="1"/>
            </a:lvl1pPr>
          </a:lstStyle>
          <a:p>
            <a:r>
              <a:rPr lang="zh-CN" altLang="en-US"/>
              <a:t>单击此处编辑母版标题样式</a:t>
            </a:r>
          </a:p>
        </p:txBody>
      </p:sp>
      <p:sp>
        <p:nvSpPr>
          <p:cNvPr id="3" name="图片占位符 2"/>
          <p:cNvSpPr>
            <a:spLocks noGrp="1"/>
          </p:cNvSpPr>
          <p:nvPr>
            <p:ph type="pic" idx="1"/>
          </p:nvPr>
        </p:nvSpPr>
        <p:spPr>
          <a:xfrm>
            <a:off x="1787201" y="611167"/>
            <a:ext cx="5470821" cy="4104000"/>
          </a:xfrm>
        </p:spPr>
        <p:txBody>
          <a:bodyPr/>
          <a:lstStyle>
            <a:lvl1pPr marL="0" indent="0">
              <a:buNone/>
              <a:defRPr sz="2886"/>
            </a:lvl1pPr>
            <a:lvl2pPr marL="412449" indent="0">
              <a:buNone/>
              <a:defRPr sz="2528"/>
            </a:lvl2pPr>
            <a:lvl3pPr marL="824898" indent="0">
              <a:buNone/>
              <a:defRPr sz="2167"/>
            </a:lvl3pPr>
            <a:lvl4pPr marL="1237346" indent="0">
              <a:buNone/>
              <a:defRPr sz="1805"/>
            </a:lvl4pPr>
            <a:lvl5pPr marL="1649795" indent="0">
              <a:buNone/>
              <a:defRPr sz="1805"/>
            </a:lvl5pPr>
            <a:lvl6pPr marL="2062819" indent="0">
              <a:buNone/>
              <a:defRPr sz="1805"/>
            </a:lvl6pPr>
            <a:lvl7pPr marL="2475267" indent="0">
              <a:buNone/>
              <a:defRPr sz="1805"/>
            </a:lvl7pPr>
            <a:lvl8pPr marL="2887716" indent="0">
              <a:buNone/>
              <a:defRPr sz="1805"/>
            </a:lvl8pPr>
            <a:lvl9pPr marL="3300165" indent="0">
              <a:buNone/>
              <a:defRPr sz="1805"/>
            </a:lvl9pPr>
          </a:lstStyle>
          <a:p>
            <a:endParaRPr lang="zh-CN" altLang="en-US"/>
          </a:p>
        </p:txBody>
      </p:sp>
      <p:sp>
        <p:nvSpPr>
          <p:cNvPr id="4" name="文本占位符 3"/>
          <p:cNvSpPr>
            <a:spLocks noGrp="1"/>
          </p:cNvSpPr>
          <p:nvPr>
            <p:ph type="body" sz="half" idx="2"/>
          </p:nvPr>
        </p:nvSpPr>
        <p:spPr>
          <a:xfrm>
            <a:off x="1787201" y="5353251"/>
            <a:ext cx="5470821" cy="802750"/>
          </a:xfrm>
        </p:spPr>
        <p:txBody>
          <a:bodyPr/>
          <a:lstStyle>
            <a:lvl1pPr marL="0" indent="0">
              <a:buNone/>
              <a:defRPr sz="1262"/>
            </a:lvl1pPr>
            <a:lvl2pPr marL="412449" indent="0">
              <a:buNone/>
              <a:defRPr sz="1081"/>
            </a:lvl2pPr>
            <a:lvl3pPr marL="824898" indent="0">
              <a:buNone/>
              <a:defRPr sz="900"/>
            </a:lvl3pPr>
            <a:lvl4pPr marL="1237346" indent="0">
              <a:buNone/>
              <a:defRPr sz="814"/>
            </a:lvl4pPr>
            <a:lvl5pPr marL="1649795" indent="0">
              <a:buNone/>
              <a:defRPr sz="814"/>
            </a:lvl5pPr>
            <a:lvl6pPr marL="2062819" indent="0">
              <a:buNone/>
              <a:defRPr sz="814"/>
            </a:lvl6pPr>
            <a:lvl7pPr marL="2475267" indent="0">
              <a:buNone/>
              <a:defRPr sz="814"/>
            </a:lvl7pPr>
            <a:lvl8pPr marL="2887716" indent="0">
              <a:buNone/>
              <a:defRPr sz="814"/>
            </a:lvl8pPr>
            <a:lvl9pPr marL="3300165" indent="0">
              <a:buNone/>
              <a:defRPr sz="814"/>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63074A2-7B88-426A-975B-B79CF066C128}" type="datetime1">
              <a:rPr lang="zh-CN" altLang="en-US" smtClean="0"/>
              <a:t>2022/10/30</a:t>
            </a:fld>
            <a:endParaRPr lang="zh-CN" altLang="en-US"/>
          </a:p>
        </p:txBody>
      </p:sp>
      <p:sp>
        <p:nvSpPr>
          <p:cNvPr id="6" name="页脚占位符 5"/>
          <p:cNvSpPr>
            <a:spLocks noGrp="1"/>
          </p:cNvSpPr>
          <p:nvPr>
            <p:ph type="ftr" sz="quarter" idx="11"/>
          </p:nvPr>
        </p:nvSpPr>
        <p:spPr>
          <a:xfrm>
            <a:off x="3115328" y="6339672"/>
            <a:ext cx="2887378" cy="364167"/>
          </a:xfrm>
          <a:prstGeom prst="rect">
            <a:avLst/>
          </a:prstGeom>
        </p:spPr>
        <p:txBody>
          <a:bodyPr/>
          <a:lstStyle/>
          <a:p>
            <a:r>
              <a:rPr lang="zh-CN" altLang="en-US"/>
              <a:t>南京信息工程大学人工智能学院杨强</a:t>
            </a:r>
          </a:p>
        </p:txBody>
      </p:sp>
      <p:sp>
        <p:nvSpPr>
          <p:cNvPr id="7" name="灯片编号占位符 6"/>
          <p:cNvSpPr>
            <a:spLocks noGrp="1"/>
          </p:cNvSpPr>
          <p:nvPr>
            <p:ph type="sldNum" sz="quarter" idx="12"/>
          </p:nvPr>
        </p:nvSpPr>
        <p:spPr/>
        <p:txBody>
          <a:bodyPr/>
          <a:lstStyle/>
          <a:p>
            <a:fld id="{18CD3177-BDAA-468E-901B-09BBF20AB4E3}" type="slidenum">
              <a:rPr lang="zh-CN" altLang="en-US" smtClean="0"/>
              <a:t>‹#›</a:t>
            </a:fld>
            <a:endParaRPr lang="zh-CN" altLang="en-US"/>
          </a:p>
        </p:txBody>
      </p:sp>
    </p:spTree>
  </p:cSld>
  <p:clrMapOvr>
    <a:masterClrMapping/>
  </p:clrMapOvr>
  <p:transition spd="slow" advTm="18981">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5904" y="273917"/>
            <a:ext cx="8206231" cy="1140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5904" y="1596000"/>
            <a:ext cx="8206231" cy="451408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5904" y="6339672"/>
            <a:ext cx="2127541" cy="364167"/>
          </a:xfrm>
          <a:prstGeom prst="rect">
            <a:avLst/>
          </a:prstGeom>
        </p:spPr>
        <p:txBody>
          <a:bodyPr vert="horz" lIns="91440" tIns="45720" rIns="91440" bIns="45720" rtlCol="0" anchor="ctr"/>
          <a:lstStyle>
            <a:lvl1pPr algn="l">
              <a:defRPr sz="1081">
                <a:solidFill>
                  <a:schemeClr val="tx1">
                    <a:tint val="75000"/>
                  </a:schemeClr>
                </a:solidFill>
              </a:defRPr>
            </a:lvl1pPr>
          </a:lstStyle>
          <a:p>
            <a:fld id="{8300C350-C214-4E18-864D-073C61E9AA4C}" type="datetime1">
              <a:rPr lang="zh-CN" altLang="en-US" smtClean="0"/>
              <a:t>2022/10/30</a:t>
            </a:fld>
            <a:endParaRPr lang="zh-CN" altLang="en-US"/>
          </a:p>
        </p:txBody>
      </p:sp>
      <p:sp>
        <p:nvSpPr>
          <p:cNvPr id="6" name="灯片编号占位符 5"/>
          <p:cNvSpPr>
            <a:spLocks noGrp="1"/>
          </p:cNvSpPr>
          <p:nvPr>
            <p:ph type="sldNum" sz="quarter" idx="4"/>
          </p:nvPr>
        </p:nvSpPr>
        <p:spPr>
          <a:xfrm>
            <a:off x="6534594" y="6339672"/>
            <a:ext cx="2127541" cy="364167"/>
          </a:xfrm>
          <a:prstGeom prst="rect">
            <a:avLst/>
          </a:prstGeom>
        </p:spPr>
        <p:txBody>
          <a:bodyPr vert="horz" lIns="91440" tIns="45720" rIns="91440" bIns="45720" rtlCol="0" anchor="ctr"/>
          <a:lstStyle>
            <a:lvl1pPr algn="r">
              <a:defRPr sz="1081">
                <a:solidFill>
                  <a:schemeClr val="tx1">
                    <a:tint val="75000"/>
                  </a:schemeClr>
                </a:solidFill>
              </a:defRPr>
            </a:lvl1pPr>
          </a:lstStyle>
          <a:p>
            <a:fld id="{18CD3177-BDAA-468E-901B-09BBF20AB4E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ransition spd="slow" advTm="18981">
    <p:push dir="u"/>
  </p:transition>
  <p:hf hdr="0"/>
  <p:txStyles>
    <p:titleStyle>
      <a:lvl1pPr algn="ctr" defTabSz="824898" rtl="0" eaLnBrk="1" latinLnBrk="0" hangingPunct="1">
        <a:spcBef>
          <a:spcPct val="0"/>
        </a:spcBef>
        <a:buNone/>
        <a:defRPr sz="3971" kern="1200">
          <a:solidFill>
            <a:schemeClr val="tx1"/>
          </a:solidFill>
          <a:latin typeface="+mj-lt"/>
          <a:ea typeface="+mj-ea"/>
          <a:cs typeface="+mj-cs"/>
        </a:defRPr>
      </a:lvl1pPr>
    </p:titleStyle>
    <p:bodyStyle>
      <a:lvl1pPr marL="309624" indent="-309624" algn="l" defTabSz="824898" rtl="0" eaLnBrk="1" latinLnBrk="0" hangingPunct="1">
        <a:spcBef>
          <a:spcPct val="20000"/>
        </a:spcBef>
        <a:buFont typeface="Arial" panose="020B0604020202020204" pitchFamily="34" charset="0"/>
        <a:buChar char="•"/>
        <a:defRPr sz="2886" kern="1200">
          <a:solidFill>
            <a:schemeClr val="tx1"/>
          </a:solidFill>
          <a:latin typeface="+mn-lt"/>
          <a:ea typeface="+mn-ea"/>
          <a:cs typeface="+mn-cs"/>
        </a:defRPr>
      </a:lvl1pPr>
      <a:lvl2pPr marL="670373" indent="-257924" algn="l" defTabSz="824898" rtl="0" eaLnBrk="1" latinLnBrk="0" hangingPunct="1">
        <a:spcBef>
          <a:spcPct val="20000"/>
        </a:spcBef>
        <a:buFont typeface="Arial" panose="020B0604020202020204" pitchFamily="34" charset="0"/>
        <a:buChar char="–"/>
        <a:defRPr sz="2528" kern="1200">
          <a:solidFill>
            <a:schemeClr val="tx1"/>
          </a:solidFill>
          <a:latin typeface="+mn-lt"/>
          <a:ea typeface="+mn-ea"/>
          <a:cs typeface="+mn-cs"/>
        </a:defRPr>
      </a:lvl2pPr>
      <a:lvl3pPr marL="1031123" indent="-206224" algn="l" defTabSz="824898" rtl="0" eaLnBrk="1" latinLnBrk="0" hangingPunct="1">
        <a:spcBef>
          <a:spcPct val="20000"/>
        </a:spcBef>
        <a:buFont typeface="Arial" panose="020B0604020202020204" pitchFamily="34" charset="0"/>
        <a:buChar char="•"/>
        <a:defRPr sz="2167" kern="1200">
          <a:solidFill>
            <a:schemeClr val="tx1"/>
          </a:solidFill>
          <a:latin typeface="+mn-lt"/>
          <a:ea typeface="+mn-ea"/>
          <a:cs typeface="+mn-cs"/>
        </a:defRPr>
      </a:lvl3pPr>
      <a:lvl4pPr marL="1443571" indent="-206224" algn="l" defTabSz="824898" rtl="0" eaLnBrk="1" latinLnBrk="0" hangingPunct="1">
        <a:spcBef>
          <a:spcPct val="20000"/>
        </a:spcBef>
        <a:buFont typeface="Arial" panose="020B0604020202020204" pitchFamily="34" charset="0"/>
        <a:buChar char="–"/>
        <a:defRPr sz="1805" kern="1200">
          <a:solidFill>
            <a:schemeClr val="tx1"/>
          </a:solidFill>
          <a:latin typeface="+mn-lt"/>
          <a:ea typeface="+mn-ea"/>
          <a:cs typeface="+mn-cs"/>
        </a:defRPr>
      </a:lvl4pPr>
      <a:lvl5pPr marL="1856019" indent="-206224" algn="l" defTabSz="824898" rtl="0" eaLnBrk="1" latinLnBrk="0" hangingPunct="1">
        <a:spcBef>
          <a:spcPct val="20000"/>
        </a:spcBef>
        <a:buFont typeface="Arial" panose="020B0604020202020204" pitchFamily="34" charset="0"/>
        <a:buChar char="»"/>
        <a:defRPr sz="1805" kern="1200">
          <a:solidFill>
            <a:schemeClr val="tx1"/>
          </a:solidFill>
          <a:latin typeface="+mn-lt"/>
          <a:ea typeface="+mn-ea"/>
          <a:cs typeface="+mn-cs"/>
        </a:defRPr>
      </a:lvl5pPr>
      <a:lvl6pPr marL="2269043" indent="-206224" algn="l" defTabSz="824898" rtl="0" eaLnBrk="1" latinLnBrk="0" hangingPunct="1">
        <a:spcBef>
          <a:spcPct val="20000"/>
        </a:spcBef>
        <a:buFont typeface="Arial" panose="020B0604020202020204" pitchFamily="34" charset="0"/>
        <a:buChar char="•"/>
        <a:defRPr sz="1805" kern="1200">
          <a:solidFill>
            <a:schemeClr val="tx1"/>
          </a:solidFill>
          <a:latin typeface="+mn-lt"/>
          <a:ea typeface="+mn-ea"/>
          <a:cs typeface="+mn-cs"/>
        </a:defRPr>
      </a:lvl6pPr>
      <a:lvl7pPr marL="2681491" indent="-206224" algn="l" defTabSz="824898" rtl="0" eaLnBrk="1" latinLnBrk="0" hangingPunct="1">
        <a:spcBef>
          <a:spcPct val="20000"/>
        </a:spcBef>
        <a:buFont typeface="Arial" panose="020B0604020202020204" pitchFamily="34" charset="0"/>
        <a:buChar char="•"/>
        <a:defRPr sz="1805" kern="1200">
          <a:solidFill>
            <a:schemeClr val="tx1"/>
          </a:solidFill>
          <a:latin typeface="+mn-lt"/>
          <a:ea typeface="+mn-ea"/>
          <a:cs typeface="+mn-cs"/>
        </a:defRPr>
      </a:lvl7pPr>
      <a:lvl8pPr marL="3093941" indent="-206224" algn="l" defTabSz="824898" rtl="0" eaLnBrk="1" latinLnBrk="0" hangingPunct="1">
        <a:spcBef>
          <a:spcPct val="20000"/>
        </a:spcBef>
        <a:buFont typeface="Arial" panose="020B0604020202020204" pitchFamily="34" charset="0"/>
        <a:buChar char="•"/>
        <a:defRPr sz="1805" kern="1200">
          <a:solidFill>
            <a:schemeClr val="tx1"/>
          </a:solidFill>
          <a:latin typeface="+mn-lt"/>
          <a:ea typeface="+mn-ea"/>
          <a:cs typeface="+mn-cs"/>
        </a:defRPr>
      </a:lvl8pPr>
      <a:lvl9pPr marL="3506390" indent="-206224" algn="l" defTabSz="824898" rtl="0" eaLnBrk="1" latinLnBrk="0" hangingPunct="1">
        <a:spcBef>
          <a:spcPct val="20000"/>
        </a:spcBef>
        <a:buFont typeface="Arial" panose="020B0604020202020204" pitchFamily="34" charset="0"/>
        <a:buChar char="•"/>
        <a:defRPr sz="1805" kern="1200">
          <a:solidFill>
            <a:schemeClr val="tx1"/>
          </a:solidFill>
          <a:latin typeface="+mn-lt"/>
          <a:ea typeface="+mn-ea"/>
          <a:cs typeface="+mn-cs"/>
        </a:defRPr>
      </a:lvl9pPr>
    </p:bodyStyle>
    <p:otherStyle>
      <a:defPPr>
        <a:defRPr lang="zh-CN"/>
      </a:defPPr>
      <a:lvl1pPr marL="0" algn="l" defTabSz="824898" rtl="0" eaLnBrk="1" latinLnBrk="0" hangingPunct="1">
        <a:defRPr sz="1624" kern="1200">
          <a:solidFill>
            <a:schemeClr val="tx1"/>
          </a:solidFill>
          <a:latin typeface="+mn-lt"/>
          <a:ea typeface="+mn-ea"/>
          <a:cs typeface="+mn-cs"/>
        </a:defRPr>
      </a:lvl1pPr>
      <a:lvl2pPr marL="412449" algn="l" defTabSz="824898" rtl="0" eaLnBrk="1" latinLnBrk="0" hangingPunct="1">
        <a:defRPr sz="1624" kern="1200">
          <a:solidFill>
            <a:schemeClr val="tx1"/>
          </a:solidFill>
          <a:latin typeface="+mn-lt"/>
          <a:ea typeface="+mn-ea"/>
          <a:cs typeface="+mn-cs"/>
        </a:defRPr>
      </a:lvl2pPr>
      <a:lvl3pPr marL="824898" algn="l" defTabSz="824898" rtl="0" eaLnBrk="1" latinLnBrk="0" hangingPunct="1">
        <a:defRPr sz="1624" kern="1200">
          <a:solidFill>
            <a:schemeClr val="tx1"/>
          </a:solidFill>
          <a:latin typeface="+mn-lt"/>
          <a:ea typeface="+mn-ea"/>
          <a:cs typeface="+mn-cs"/>
        </a:defRPr>
      </a:lvl3pPr>
      <a:lvl4pPr marL="1237346" algn="l" defTabSz="824898" rtl="0" eaLnBrk="1" latinLnBrk="0" hangingPunct="1">
        <a:defRPr sz="1624" kern="1200">
          <a:solidFill>
            <a:schemeClr val="tx1"/>
          </a:solidFill>
          <a:latin typeface="+mn-lt"/>
          <a:ea typeface="+mn-ea"/>
          <a:cs typeface="+mn-cs"/>
        </a:defRPr>
      </a:lvl4pPr>
      <a:lvl5pPr marL="1649795" algn="l" defTabSz="824898" rtl="0" eaLnBrk="1" latinLnBrk="0" hangingPunct="1">
        <a:defRPr sz="1624" kern="1200">
          <a:solidFill>
            <a:schemeClr val="tx1"/>
          </a:solidFill>
          <a:latin typeface="+mn-lt"/>
          <a:ea typeface="+mn-ea"/>
          <a:cs typeface="+mn-cs"/>
        </a:defRPr>
      </a:lvl5pPr>
      <a:lvl6pPr marL="2062819" algn="l" defTabSz="824898" rtl="0" eaLnBrk="1" latinLnBrk="0" hangingPunct="1">
        <a:defRPr sz="1624" kern="1200">
          <a:solidFill>
            <a:schemeClr val="tx1"/>
          </a:solidFill>
          <a:latin typeface="+mn-lt"/>
          <a:ea typeface="+mn-ea"/>
          <a:cs typeface="+mn-cs"/>
        </a:defRPr>
      </a:lvl6pPr>
      <a:lvl7pPr marL="2475267" algn="l" defTabSz="824898" rtl="0" eaLnBrk="1" latinLnBrk="0" hangingPunct="1">
        <a:defRPr sz="1624" kern="1200">
          <a:solidFill>
            <a:schemeClr val="tx1"/>
          </a:solidFill>
          <a:latin typeface="+mn-lt"/>
          <a:ea typeface="+mn-ea"/>
          <a:cs typeface="+mn-cs"/>
        </a:defRPr>
      </a:lvl7pPr>
      <a:lvl8pPr marL="2887716" algn="l" defTabSz="824898" rtl="0" eaLnBrk="1" latinLnBrk="0" hangingPunct="1">
        <a:defRPr sz="1624" kern="1200">
          <a:solidFill>
            <a:schemeClr val="tx1"/>
          </a:solidFill>
          <a:latin typeface="+mn-lt"/>
          <a:ea typeface="+mn-ea"/>
          <a:cs typeface="+mn-cs"/>
        </a:defRPr>
      </a:lvl8pPr>
      <a:lvl9pPr marL="3300165" algn="l" defTabSz="824898" rtl="0" eaLnBrk="1" latinLnBrk="0" hangingPunct="1">
        <a:defRPr sz="1624"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26904" y="6338695"/>
            <a:ext cx="2051685" cy="364111"/>
          </a:xfrm>
          <a:prstGeom prst="rect">
            <a:avLst/>
          </a:prstGeom>
        </p:spPr>
        <p:txBody>
          <a:bodyPr vert="horz" lIns="91440" tIns="45720" rIns="91440" bIns="45720" rtlCol="0" anchor="ctr"/>
          <a:lstStyle>
            <a:lvl1pPr algn="l">
              <a:defRPr sz="1197">
                <a:solidFill>
                  <a:schemeClr val="tx1">
                    <a:tint val="75000"/>
                  </a:schemeClr>
                </a:solidFill>
                <a:latin typeface="Times New Roman" panose="02020603050405020304" pitchFamily="18" charset="0"/>
                <a:cs typeface="Times New Roman" panose="02020603050405020304" pitchFamily="18" charset="0"/>
              </a:defRPr>
            </a:lvl1pPr>
          </a:lstStyle>
          <a:p>
            <a:fld id="{5524DC5B-3EF8-45BD-9405-74DCB1687948}" type="datetime1">
              <a:rPr lang="zh-CN" altLang="en-US" smtClean="0"/>
              <a:t>2022/10/30</a:t>
            </a:fld>
            <a:endParaRPr lang="zh-CN" altLang="en-US" dirty="0"/>
          </a:p>
        </p:txBody>
      </p:sp>
      <p:sp>
        <p:nvSpPr>
          <p:cNvPr id="6" name="Slide Number Placeholder 5"/>
          <p:cNvSpPr>
            <a:spLocks noGrp="1"/>
          </p:cNvSpPr>
          <p:nvPr>
            <p:ph type="sldNum" sz="quarter" idx="4"/>
          </p:nvPr>
        </p:nvSpPr>
        <p:spPr>
          <a:xfrm>
            <a:off x="6440011" y="6338695"/>
            <a:ext cx="2051685" cy="364111"/>
          </a:xfrm>
          <a:prstGeom prst="rect">
            <a:avLst/>
          </a:prstGeom>
        </p:spPr>
        <p:txBody>
          <a:bodyPr vert="horz" lIns="91440" tIns="45720" rIns="91440" bIns="45720" rtlCol="0" anchor="ctr"/>
          <a:lstStyle>
            <a:lvl1pPr algn="r">
              <a:defRPr sz="1197">
                <a:solidFill>
                  <a:schemeClr val="tx1">
                    <a:tint val="75000"/>
                  </a:schemeClr>
                </a:solidFill>
                <a:latin typeface="Times New Roman" panose="02020603050405020304" pitchFamily="18" charset="0"/>
                <a:cs typeface="Times New Roman" panose="02020603050405020304" pitchFamily="18" charset="0"/>
              </a:defRPr>
            </a:lvl1pPr>
          </a:lstStyle>
          <a:p>
            <a:fld id="{B2A3831D-48B3-4F9C-8367-0C37AADCE304}" type="slidenum">
              <a:rPr lang="zh-CN" altLang="en-US" smtClean="0"/>
              <a:pPr/>
              <a:t>‹#›</a:t>
            </a:fld>
            <a:endParaRPr lang="zh-CN" altLang="en-US" dirty="0"/>
          </a:p>
        </p:txBody>
      </p:sp>
      <p:sp>
        <p:nvSpPr>
          <p:cNvPr id="7" name="矩形 6">
            <a:extLst>
              <a:ext uri="{FF2B5EF4-FFF2-40B4-BE49-F238E27FC236}">
                <a16:creationId xmlns:a16="http://schemas.microsoft.com/office/drawing/2014/main" id="{F6DF9FF9-3DDC-4890-8F53-17353FFA7037}"/>
              </a:ext>
            </a:extLst>
          </p:cNvPr>
          <p:cNvSpPr/>
          <p:nvPr userDrawn="1"/>
        </p:nvSpPr>
        <p:spPr bwMode="gray">
          <a:xfrm>
            <a:off x="2234854" y="899195"/>
            <a:ext cx="6892373" cy="107717"/>
          </a:xfrm>
          <a:prstGeom prst="rect">
            <a:avLst/>
          </a:prstGeom>
          <a:solidFill>
            <a:schemeClr val="accent1">
              <a:lumMod val="40000"/>
              <a:lumOff val="60000"/>
            </a:schemeClr>
          </a:solidFill>
          <a:ln w="38100">
            <a:noFill/>
            <a:round/>
          </a:ln>
        </p:spPr>
        <p:txBody>
          <a:bodyPr wrap="none" rtlCol="0" anchor="ctr"/>
          <a:lstStyle/>
          <a:p>
            <a:pPr marL="413598" indent="-413598" algn="ctr" fontAlgn="auto" latinLnBrk="1">
              <a:spcBef>
                <a:spcPts val="0"/>
              </a:spcBef>
              <a:spcAft>
                <a:spcPts val="0"/>
              </a:spcAft>
              <a:buFontTx/>
              <a:buAutoNum type="arabicPeriod"/>
            </a:pPr>
            <a:endParaRPr lang="zh-CN" altLang="en-US" sz="2393" b="1" dirty="0">
              <a:solidFill>
                <a:srgbClr val="C00000"/>
              </a:solidFill>
              <a:effectLst>
                <a:outerShdw blurRad="38100" dist="38100" dir="2700000" algn="tl">
                  <a:srgbClr val="C0C0C0"/>
                </a:outerShdw>
              </a:effectLst>
              <a:latin typeface="Times New Roman" panose="02020603050405020304" pitchFamily="18" charset="0"/>
              <a:ea typeface="微软雅黑" panose="020B0503020204020204" pitchFamily="34" charset="-122"/>
            </a:endParaRPr>
          </a:p>
        </p:txBody>
      </p:sp>
      <p:sp>
        <p:nvSpPr>
          <p:cNvPr id="8" name="矩形 7">
            <a:extLst>
              <a:ext uri="{FF2B5EF4-FFF2-40B4-BE49-F238E27FC236}">
                <a16:creationId xmlns:a16="http://schemas.microsoft.com/office/drawing/2014/main" id="{6FB0BE2D-35B2-417B-9EA3-157587B97EE9}"/>
              </a:ext>
            </a:extLst>
          </p:cNvPr>
          <p:cNvSpPr/>
          <p:nvPr userDrawn="1"/>
        </p:nvSpPr>
        <p:spPr bwMode="gray">
          <a:xfrm>
            <a:off x="0" y="-36909"/>
            <a:ext cx="9118035" cy="936104"/>
          </a:xfrm>
          <a:prstGeom prst="rect">
            <a:avLst/>
          </a:prstGeom>
          <a:solidFill>
            <a:srgbClr val="0D3482"/>
          </a:solidFill>
          <a:ln w="38100">
            <a:noFill/>
            <a:round/>
          </a:ln>
        </p:spPr>
        <p:txBody>
          <a:bodyPr wrap="none" rtlCol="0" anchor="ctr"/>
          <a:lstStyle/>
          <a:p>
            <a:pPr marL="413598" indent="-413598" algn="ctr" fontAlgn="auto" latinLnBrk="1">
              <a:spcBef>
                <a:spcPts val="0"/>
              </a:spcBef>
              <a:spcAft>
                <a:spcPts val="0"/>
              </a:spcAft>
              <a:buFontTx/>
              <a:buAutoNum type="arabicPeriod"/>
            </a:pPr>
            <a:endParaRPr lang="zh-CN" altLang="en-US" sz="2393" b="1" dirty="0">
              <a:solidFill>
                <a:srgbClr val="C00000"/>
              </a:solidFill>
              <a:effectLst>
                <a:outerShdw blurRad="38100" dist="38100" dir="2700000" algn="tl">
                  <a:srgbClr val="C0C0C0"/>
                </a:outerShdw>
              </a:effectLst>
              <a:latin typeface="Times New Roman" panose="02020603050405020304" pitchFamily="18" charset="0"/>
              <a:ea typeface="微软雅黑" panose="020B0503020204020204" pitchFamily="34" charset="-122"/>
            </a:endParaRPr>
          </a:p>
        </p:txBody>
      </p:sp>
      <p:pic>
        <p:nvPicPr>
          <p:cNvPr id="12290" name="Picture 2">
            <a:extLst>
              <a:ext uri="{FF2B5EF4-FFF2-40B4-BE49-F238E27FC236}">
                <a16:creationId xmlns:a16="http://schemas.microsoft.com/office/drawing/2014/main" id="{00BC2EFD-FA59-C6DC-2505-7333B7ACE652}"/>
              </a:ext>
            </a:extLst>
          </p:cNvPr>
          <p:cNvPicPr>
            <a:picLocks noChangeAspect="1" noChangeArrowheads="1"/>
          </p:cNvPicPr>
          <p:nvPr userDrawn="1"/>
        </p:nvPicPr>
        <p:blipFill rotWithShape="1">
          <a:blip r:embed="rId15">
            <a:extLst>
              <a:ext uri="{28A0092B-C50C-407E-A947-70E740481C1C}">
                <a14:useLocalDpi xmlns:a14="http://schemas.microsoft.com/office/drawing/2010/main" val="0"/>
              </a:ext>
            </a:extLst>
          </a:blip>
          <a:srcRect r="74332" b="16628"/>
          <a:stretch/>
        </p:blipFill>
        <p:spPr bwMode="auto">
          <a:xfrm>
            <a:off x="8253939" y="-270116"/>
            <a:ext cx="864096" cy="11693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867039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9" r:id="rId13"/>
  </p:sldLayoutIdLst>
  <p:transition spd="slow" advTm="18981">
    <p:push dir="u"/>
  </p:transition>
  <p:hf hdr="0"/>
  <p:txStyles>
    <p:titleStyle>
      <a:lvl1pPr algn="l" defTabSz="911840" rtl="0" eaLnBrk="1" latinLnBrk="0" hangingPunct="1">
        <a:lnSpc>
          <a:spcPct val="90000"/>
        </a:lnSpc>
        <a:spcBef>
          <a:spcPct val="0"/>
        </a:spcBef>
        <a:buNone/>
        <a:defRPr sz="4388" kern="1200">
          <a:solidFill>
            <a:schemeClr val="tx1"/>
          </a:solidFill>
          <a:latin typeface="+mj-lt"/>
          <a:ea typeface="+mj-ea"/>
          <a:cs typeface="+mj-cs"/>
        </a:defRPr>
      </a:lvl1pPr>
    </p:titleStyle>
    <p:body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p:bodyStyle>
    <p:otherStyle>
      <a:defPPr>
        <a:defRPr lang="en-US"/>
      </a:defPPr>
      <a:lvl1pPr marL="0" algn="l" defTabSz="911840" rtl="0" eaLnBrk="1" latinLnBrk="0" hangingPunct="1">
        <a:defRPr sz="1795" kern="1200">
          <a:solidFill>
            <a:schemeClr val="tx1"/>
          </a:solidFill>
          <a:latin typeface="+mn-lt"/>
          <a:ea typeface="+mn-ea"/>
          <a:cs typeface="+mn-cs"/>
        </a:defRPr>
      </a:lvl1pPr>
      <a:lvl2pPr marL="455920" algn="l" defTabSz="911840" rtl="0" eaLnBrk="1" latinLnBrk="0" hangingPunct="1">
        <a:defRPr sz="1795" kern="1200">
          <a:solidFill>
            <a:schemeClr val="tx1"/>
          </a:solidFill>
          <a:latin typeface="+mn-lt"/>
          <a:ea typeface="+mn-ea"/>
          <a:cs typeface="+mn-cs"/>
        </a:defRPr>
      </a:lvl2pPr>
      <a:lvl3pPr marL="911840" algn="l" defTabSz="911840" rtl="0" eaLnBrk="1" latinLnBrk="0" hangingPunct="1">
        <a:defRPr sz="1795" kern="1200">
          <a:solidFill>
            <a:schemeClr val="tx1"/>
          </a:solidFill>
          <a:latin typeface="+mn-lt"/>
          <a:ea typeface="+mn-ea"/>
          <a:cs typeface="+mn-cs"/>
        </a:defRPr>
      </a:lvl3pPr>
      <a:lvl4pPr marL="1367760" algn="l" defTabSz="911840" rtl="0" eaLnBrk="1" latinLnBrk="0" hangingPunct="1">
        <a:defRPr sz="1795" kern="1200">
          <a:solidFill>
            <a:schemeClr val="tx1"/>
          </a:solidFill>
          <a:latin typeface="+mn-lt"/>
          <a:ea typeface="+mn-ea"/>
          <a:cs typeface="+mn-cs"/>
        </a:defRPr>
      </a:lvl4pPr>
      <a:lvl5pPr marL="1823679" algn="l" defTabSz="911840" rtl="0" eaLnBrk="1" latinLnBrk="0" hangingPunct="1">
        <a:defRPr sz="1795" kern="1200">
          <a:solidFill>
            <a:schemeClr val="tx1"/>
          </a:solidFill>
          <a:latin typeface="+mn-lt"/>
          <a:ea typeface="+mn-ea"/>
          <a:cs typeface="+mn-cs"/>
        </a:defRPr>
      </a:lvl5pPr>
      <a:lvl6pPr marL="2279599" algn="l" defTabSz="911840" rtl="0" eaLnBrk="1" latinLnBrk="0" hangingPunct="1">
        <a:defRPr sz="1795" kern="1200">
          <a:solidFill>
            <a:schemeClr val="tx1"/>
          </a:solidFill>
          <a:latin typeface="+mn-lt"/>
          <a:ea typeface="+mn-ea"/>
          <a:cs typeface="+mn-cs"/>
        </a:defRPr>
      </a:lvl6pPr>
      <a:lvl7pPr marL="2735519" algn="l" defTabSz="911840" rtl="0" eaLnBrk="1" latinLnBrk="0" hangingPunct="1">
        <a:defRPr sz="1795" kern="1200">
          <a:solidFill>
            <a:schemeClr val="tx1"/>
          </a:solidFill>
          <a:latin typeface="+mn-lt"/>
          <a:ea typeface="+mn-ea"/>
          <a:cs typeface="+mn-cs"/>
        </a:defRPr>
      </a:lvl7pPr>
      <a:lvl8pPr marL="3191439" algn="l" defTabSz="911840" rtl="0" eaLnBrk="1" latinLnBrk="0" hangingPunct="1">
        <a:defRPr sz="1795" kern="1200">
          <a:solidFill>
            <a:schemeClr val="tx1"/>
          </a:solidFill>
          <a:latin typeface="+mn-lt"/>
          <a:ea typeface="+mn-ea"/>
          <a:cs typeface="+mn-cs"/>
        </a:defRPr>
      </a:lvl8pPr>
      <a:lvl9pPr marL="3647359" algn="l" defTabSz="911840" rtl="0" eaLnBrk="1" latinLnBrk="0" hangingPunct="1">
        <a:defRPr sz="179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5.png"/><Relationship Id="rId1" Type="http://schemas.openxmlformats.org/officeDocument/2006/relationships/slideLayout" Target="../slideLayouts/slideLayout23.xml"/><Relationship Id="rId6" Type="http://schemas.openxmlformats.org/officeDocument/2006/relationships/image" Target="../media/image7.emf"/><Relationship Id="rId5" Type="http://schemas.openxmlformats.org/officeDocument/2006/relationships/oleObject" Target="../embeddings/oleObject2.bin"/><Relationship Id="rId4" Type="http://schemas.openxmlformats.org/officeDocument/2006/relationships/image" Target="../media/image6.emf"/></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oleObject3.bin"/><Relationship Id="rId1" Type="http://schemas.openxmlformats.org/officeDocument/2006/relationships/slideLayout" Target="../slideLayouts/slideLayout23.xml"/><Relationship Id="rId5" Type="http://schemas.openxmlformats.org/officeDocument/2006/relationships/image" Target="../media/image9.emf"/><Relationship Id="rId4" Type="http://schemas.openxmlformats.org/officeDocument/2006/relationships/oleObject" Target="../embeddings/oleObject4.bin"/></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5.bin"/><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8" Type="http://schemas.openxmlformats.org/officeDocument/2006/relationships/oleObject" Target="../embeddings/oleObject9.bin"/><Relationship Id="rId3" Type="http://schemas.openxmlformats.org/officeDocument/2006/relationships/image" Target="../media/image16.emf"/><Relationship Id="rId7" Type="http://schemas.openxmlformats.org/officeDocument/2006/relationships/image" Target="../media/image18.emf"/><Relationship Id="rId2" Type="http://schemas.openxmlformats.org/officeDocument/2006/relationships/oleObject" Target="../embeddings/oleObject6.bin"/><Relationship Id="rId1" Type="http://schemas.openxmlformats.org/officeDocument/2006/relationships/slideLayout" Target="../slideLayouts/slideLayout23.xml"/><Relationship Id="rId6" Type="http://schemas.openxmlformats.org/officeDocument/2006/relationships/oleObject" Target="../embeddings/oleObject8.bin"/><Relationship Id="rId5" Type="http://schemas.openxmlformats.org/officeDocument/2006/relationships/image" Target="../media/image17.emf"/><Relationship Id="rId4" Type="http://schemas.openxmlformats.org/officeDocument/2006/relationships/oleObject" Target="../embeddings/oleObject7.bin"/><Relationship Id="rId9" Type="http://schemas.openxmlformats.org/officeDocument/2006/relationships/image" Target="../media/image19.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oleObject" Target="../embeddings/oleObject10.bin"/><Relationship Id="rId1" Type="http://schemas.openxmlformats.org/officeDocument/2006/relationships/slideLayout" Target="../slideLayouts/slideLayout23.xml"/><Relationship Id="rId5" Type="http://schemas.openxmlformats.org/officeDocument/2006/relationships/image" Target="../media/image21.emf"/><Relationship Id="rId4" Type="http://schemas.openxmlformats.org/officeDocument/2006/relationships/oleObject" Target="../embeddings/oleObject11.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8" Type="http://schemas.openxmlformats.org/officeDocument/2006/relationships/oleObject" Target="../embeddings/oleObject15.bin"/><Relationship Id="rId3" Type="http://schemas.openxmlformats.org/officeDocument/2006/relationships/image" Target="../media/image22.emf"/><Relationship Id="rId7" Type="http://schemas.openxmlformats.org/officeDocument/2006/relationships/image" Target="../media/image23.emf"/><Relationship Id="rId2" Type="http://schemas.openxmlformats.org/officeDocument/2006/relationships/oleObject" Target="../embeddings/oleObject12.bin"/><Relationship Id="rId1" Type="http://schemas.openxmlformats.org/officeDocument/2006/relationships/slideLayout" Target="../slideLayouts/slideLayout23.xml"/><Relationship Id="rId6" Type="http://schemas.openxmlformats.org/officeDocument/2006/relationships/oleObject" Target="../embeddings/oleObject14.bin"/><Relationship Id="rId5" Type="http://schemas.openxmlformats.org/officeDocument/2006/relationships/image" Target="../media/image19.emf"/><Relationship Id="rId4" Type="http://schemas.openxmlformats.org/officeDocument/2006/relationships/oleObject" Target="../embeddings/oleObject13.bin"/><Relationship Id="rId9" Type="http://schemas.openxmlformats.org/officeDocument/2006/relationships/image" Target="../media/image17.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oleObject" Target="../embeddings/oleObject16.bin"/><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17.bin"/><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oleObject" Target="../embeddings/oleObject18.bin"/><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oleObject" Target="../embeddings/oleObject19.bin"/><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38.emf"/></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9F84291-478E-406C-8B48-E225EA648013}"/>
              </a:ext>
            </a:extLst>
          </p:cNvPr>
          <p:cNvSpPr txBox="1"/>
          <p:nvPr/>
        </p:nvSpPr>
        <p:spPr>
          <a:xfrm>
            <a:off x="0" y="4418707"/>
            <a:ext cx="9144983" cy="1384990"/>
          </a:xfrm>
          <a:prstGeom prst="rect">
            <a:avLst/>
          </a:prstGeom>
          <a:noFill/>
        </p:spPr>
        <p:txBody>
          <a:bodyPr wrap="square" lIns="91436" tIns="45718" rIns="91436" bIns="45718" rtlCol="0">
            <a:spAutoFit/>
          </a:bodyPr>
          <a:lstStyle/>
          <a:p>
            <a:pPr algn="ctr" defTabSz="913765"/>
            <a:r>
              <a:rPr lang="zh-CN" altLang="en-US" sz="2800" b="1" kern="3000" dirty="0">
                <a:latin typeface="Times New Roman" panose="02020603050405020304" pitchFamily="18" charset="0"/>
                <a:ea typeface="微软雅黑" panose="020B0503020204020204" pitchFamily="34" charset="-122"/>
                <a:cs typeface="Times New Roman" panose="02020603050405020304" pitchFamily="18" charset="0"/>
              </a:rPr>
              <a:t>陈伟能、吴永贤</a:t>
            </a:r>
            <a:endParaRPr lang="en-US" altLang="zh-CN" sz="2800" b="1" kern="3000" dirty="0">
              <a:latin typeface="Times New Roman" panose="02020603050405020304" pitchFamily="18" charset="0"/>
              <a:ea typeface="微软雅黑" panose="020B0503020204020204" pitchFamily="34" charset="-122"/>
              <a:cs typeface="Times New Roman" panose="02020603050405020304" pitchFamily="18" charset="0"/>
            </a:endParaRPr>
          </a:p>
          <a:p>
            <a:pPr algn="ctr" defTabSz="913765"/>
            <a:r>
              <a:rPr lang="zh-CN" altLang="en-US" sz="2800" b="1" kern="3000" dirty="0">
                <a:latin typeface="Times New Roman" panose="02020603050405020304" pitchFamily="18" charset="0"/>
                <a:ea typeface="微软雅黑" panose="020B0503020204020204" pitchFamily="34" charset="-122"/>
                <a:cs typeface="Times New Roman" panose="02020603050405020304" pitchFamily="18" charset="0"/>
              </a:rPr>
              <a:t>计算科学与工程学院</a:t>
            </a:r>
            <a:endParaRPr lang="en-US" altLang="zh-CN" sz="2800" b="1" kern="3000" dirty="0">
              <a:latin typeface="Times New Roman" panose="02020603050405020304" pitchFamily="18" charset="0"/>
              <a:ea typeface="微软雅黑" panose="020B0503020204020204" pitchFamily="34" charset="-122"/>
              <a:cs typeface="Times New Roman" panose="02020603050405020304" pitchFamily="18" charset="0"/>
            </a:endParaRPr>
          </a:p>
          <a:p>
            <a:pPr algn="ctr" defTabSz="913765"/>
            <a:r>
              <a:rPr lang="zh-CN" altLang="en-US" sz="2800" b="1" kern="3000" dirty="0">
                <a:latin typeface="Times New Roman" panose="02020603050405020304" pitchFamily="18" charset="0"/>
                <a:ea typeface="微软雅黑" panose="020B0503020204020204" pitchFamily="34" charset="-122"/>
                <a:cs typeface="Times New Roman" panose="02020603050405020304" pitchFamily="18" charset="0"/>
              </a:rPr>
              <a:t>华南理工大学</a:t>
            </a:r>
            <a:endParaRPr lang="en-US" altLang="zh-CN" sz="2800" b="1" kern="3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文本框 4">
            <a:extLst>
              <a:ext uri="{FF2B5EF4-FFF2-40B4-BE49-F238E27FC236}">
                <a16:creationId xmlns:a16="http://schemas.microsoft.com/office/drawing/2014/main" id="{0E9C28ED-1590-4A1D-8D61-27C031A7B748}"/>
              </a:ext>
            </a:extLst>
          </p:cNvPr>
          <p:cNvSpPr txBox="1"/>
          <p:nvPr/>
        </p:nvSpPr>
        <p:spPr>
          <a:xfrm>
            <a:off x="1652746" y="1187227"/>
            <a:ext cx="6003428" cy="769441"/>
          </a:xfrm>
          <a:prstGeom prst="rect">
            <a:avLst/>
          </a:prstGeom>
          <a:noFill/>
        </p:spPr>
        <p:txBody>
          <a:bodyPr wrap="square" rtlCol="0">
            <a:spAutoFit/>
          </a:bodyPr>
          <a:lstStyle/>
          <a:p>
            <a:pPr algn="ctr"/>
            <a:r>
              <a:rPr lang="zh-CN" altLang="en-US" sz="4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rPr>
              <a:t>人 工 智 能</a:t>
            </a:r>
            <a:endParaRPr lang="en-US" altLang="zh-CN" sz="4400" b="1" dirty="0">
              <a:solidFill>
                <a:srgbClr val="C00000"/>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6" name="日期占位符 5">
            <a:extLst>
              <a:ext uri="{FF2B5EF4-FFF2-40B4-BE49-F238E27FC236}">
                <a16:creationId xmlns:a16="http://schemas.microsoft.com/office/drawing/2014/main" id="{543C41D5-B5E1-4B66-AFA7-48950695AAD5}"/>
              </a:ext>
            </a:extLst>
          </p:cNvPr>
          <p:cNvSpPr>
            <a:spLocks noGrp="1"/>
          </p:cNvSpPr>
          <p:nvPr>
            <p:ph type="dt" sz="half" idx="10"/>
          </p:nvPr>
        </p:nvSpPr>
        <p:spPr/>
        <p:txBody>
          <a:bodyPr/>
          <a:lstStyle/>
          <a:p>
            <a:fld id="{115164D7-C286-4A19-8EB5-03A42E132D3F}" type="datetime1">
              <a:rPr lang="zh-CN" altLang="en-US" smtClean="0"/>
              <a:t>2022/10/30</a:t>
            </a:fld>
            <a:endParaRPr lang="zh-CN" altLang="en-US" dirty="0"/>
          </a:p>
        </p:txBody>
      </p:sp>
      <p:sp>
        <p:nvSpPr>
          <p:cNvPr id="8" name="灯片编号占位符 7">
            <a:extLst>
              <a:ext uri="{FF2B5EF4-FFF2-40B4-BE49-F238E27FC236}">
                <a16:creationId xmlns:a16="http://schemas.microsoft.com/office/drawing/2014/main" id="{03FBA171-1EE0-4DC2-8EAA-1110E476D23C}"/>
              </a:ext>
            </a:extLst>
          </p:cNvPr>
          <p:cNvSpPr>
            <a:spLocks noGrp="1"/>
          </p:cNvSpPr>
          <p:nvPr>
            <p:ph type="sldNum" sz="quarter" idx="12"/>
          </p:nvPr>
        </p:nvSpPr>
        <p:spPr/>
        <p:txBody>
          <a:bodyPr/>
          <a:lstStyle/>
          <a:p>
            <a:fld id="{B2A3831D-48B3-4F9C-8367-0C37AADCE304}" type="slidenum">
              <a:rPr lang="zh-CN" altLang="en-US" smtClean="0"/>
              <a:t>1</a:t>
            </a:fld>
            <a:endParaRPr lang="zh-CN" altLang="en-US" dirty="0"/>
          </a:p>
        </p:txBody>
      </p:sp>
      <p:sp>
        <p:nvSpPr>
          <p:cNvPr id="10" name="文本框 9">
            <a:extLst>
              <a:ext uri="{FF2B5EF4-FFF2-40B4-BE49-F238E27FC236}">
                <a16:creationId xmlns:a16="http://schemas.microsoft.com/office/drawing/2014/main" id="{0E9C28ED-1590-4A1D-8D61-27C031A7B748}"/>
              </a:ext>
            </a:extLst>
          </p:cNvPr>
          <p:cNvSpPr txBox="1"/>
          <p:nvPr/>
        </p:nvSpPr>
        <p:spPr>
          <a:xfrm>
            <a:off x="-3968" y="2843411"/>
            <a:ext cx="9113550" cy="707886"/>
          </a:xfrm>
          <a:prstGeom prst="rect">
            <a:avLst/>
          </a:prstGeom>
          <a:noFill/>
        </p:spPr>
        <p:txBody>
          <a:bodyPr wrap="square" rtlCol="0">
            <a:spAutoFit/>
          </a:bodyPr>
          <a:lstStyle/>
          <a:p>
            <a:pPr algn="ctr"/>
            <a:r>
              <a:rPr lang="zh-CN" altLang="en-US" sz="4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第八讲：强化学习</a:t>
            </a:r>
            <a:endParaRPr lang="en-US" altLang="zh-CN" sz="4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
        <p:nvSpPr>
          <p:cNvPr id="2" name="矩形 1">
            <a:extLst>
              <a:ext uri="{FF2B5EF4-FFF2-40B4-BE49-F238E27FC236}">
                <a16:creationId xmlns:a16="http://schemas.microsoft.com/office/drawing/2014/main" id="{DAB83343-22F8-75B8-D18B-8B055628DBD6}"/>
              </a:ext>
            </a:extLst>
          </p:cNvPr>
          <p:cNvSpPr/>
          <p:nvPr/>
        </p:nvSpPr>
        <p:spPr>
          <a:xfrm>
            <a:off x="0" y="2267347"/>
            <a:ext cx="9118600" cy="1798051"/>
          </a:xfrm>
          <a:prstGeom prst="rect">
            <a:avLst/>
          </a:prstGeom>
          <a:solidFill>
            <a:srgbClr val="0D348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20397">
              <a:defRPr/>
            </a:pPr>
            <a:endParaRPr lang="zh-CN" altLang="en-US" sz="1221">
              <a:latin typeface="黑体" panose="02010609060101010101" pitchFamily="49" charset="-122"/>
              <a:ea typeface="黑体" panose="02010609060101010101" pitchFamily="49" charset="-122"/>
            </a:endParaRPr>
          </a:p>
        </p:txBody>
      </p:sp>
      <p:sp>
        <p:nvSpPr>
          <p:cNvPr id="4" name="文本框 3">
            <a:extLst>
              <a:ext uri="{FF2B5EF4-FFF2-40B4-BE49-F238E27FC236}">
                <a16:creationId xmlns:a16="http://schemas.microsoft.com/office/drawing/2014/main" id="{17E04140-D934-58F2-3A47-76E9D55652F4}"/>
              </a:ext>
            </a:extLst>
          </p:cNvPr>
          <p:cNvSpPr txBox="1"/>
          <p:nvPr/>
        </p:nvSpPr>
        <p:spPr>
          <a:xfrm>
            <a:off x="148432" y="2995811"/>
            <a:ext cx="9113550" cy="707886"/>
          </a:xfrm>
          <a:prstGeom prst="rect">
            <a:avLst/>
          </a:prstGeom>
          <a:noFill/>
        </p:spPr>
        <p:txBody>
          <a:bodyPr wrap="square" rtlCol="0">
            <a:spAutoFit/>
          </a:bodyPr>
          <a:lstStyle/>
          <a:p>
            <a:pPr algn="ctr"/>
            <a:r>
              <a:rPr lang="zh-CN" altLang="en-US" sz="4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rPr>
              <a:t>第八讲：强化学习</a:t>
            </a:r>
            <a:endParaRPr lang="en-US" altLang="zh-CN" sz="4000" b="1" dirty="0">
              <a:solidFill>
                <a:schemeClr val="bg1"/>
              </a:solidFill>
              <a:latin typeface="Times New Roman" panose="02020603050405020304" pitchFamily="18" charset="0"/>
              <a:ea typeface="黑体" panose="02010609060101010101" pitchFamily="49" charset="-122"/>
              <a:cs typeface="Times New Roman" panose="02020603050405020304" pitchFamily="18" charset="0"/>
            </a:endParaRPr>
          </a:p>
        </p:txBody>
      </p:sp>
    </p:spTree>
  </p:cSld>
  <p:clrMapOvr>
    <a:masterClrMapping/>
  </p:clrMapOvr>
  <p:transition spd="slow" advTm="18981">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B21E8A-A5B1-495D-AB08-E117FC9877AA}"/>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第八讲 强化学习</a:t>
            </a:r>
          </a:p>
        </p:txBody>
      </p:sp>
      <p:grpSp>
        <p:nvGrpSpPr>
          <p:cNvPr id="4" name="组合 3">
            <a:extLst>
              <a:ext uri="{FF2B5EF4-FFF2-40B4-BE49-F238E27FC236}">
                <a16:creationId xmlns:a16="http://schemas.microsoft.com/office/drawing/2014/main" id="{448C5A97-EBAA-4139-9194-B806DDBCD2A8}"/>
              </a:ext>
            </a:extLst>
          </p:cNvPr>
          <p:cNvGrpSpPr/>
          <p:nvPr/>
        </p:nvGrpSpPr>
        <p:grpSpPr>
          <a:xfrm>
            <a:off x="2052118" y="2244670"/>
            <a:ext cx="5386610" cy="748878"/>
            <a:chOff x="1757778" y="2386694"/>
            <a:chExt cx="5386610" cy="748878"/>
          </a:xfrm>
        </p:grpSpPr>
        <p:sp>
          <p:nvSpPr>
            <p:cNvPr id="16" name="AutoShape 17">
              <a:extLst>
                <a:ext uri="{FF2B5EF4-FFF2-40B4-BE49-F238E27FC236}">
                  <a16:creationId xmlns:a16="http://schemas.microsoft.com/office/drawing/2014/main" id="{A7B265C5-E1E6-4E32-945B-8CB667C5DB14}"/>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强化学习模型</a:t>
              </a:r>
            </a:p>
          </p:txBody>
        </p:sp>
        <p:sp>
          <p:nvSpPr>
            <p:cNvPr id="15" name="椭圆 14">
              <a:extLst>
                <a:ext uri="{FF2B5EF4-FFF2-40B4-BE49-F238E27FC236}">
                  <a16:creationId xmlns:a16="http://schemas.microsoft.com/office/drawing/2014/main" id="{A910D4E4-9B63-49DC-B7DB-55BFBE5EDCEF}"/>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2</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sp>
        <p:nvSpPr>
          <p:cNvPr id="7" name="日期占位符 6">
            <a:extLst>
              <a:ext uri="{FF2B5EF4-FFF2-40B4-BE49-F238E27FC236}">
                <a16:creationId xmlns:a16="http://schemas.microsoft.com/office/drawing/2014/main" id="{562FE2F4-1E24-4891-9F7B-3D4F17ACF0EA}"/>
              </a:ext>
            </a:extLst>
          </p:cNvPr>
          <p:cNvSpPr>
            <a:spLocks noGrp="1"/>
          </p:cNvSpPr>
          <p:nvPr>
            <p:ph type="dt" sz="half" idx="10"/>
          </p:nvPr>
        </p:nvSpPr>
        <p:spPr/>
        <p:txBody>
          <a:bodyPr/>
          <a:lstStyle/>
          <a:p>
            <a:fld id="{D975D709-1E60-4726-8092-BBC680F12A18}" type="datetime1">
              <a:rPr lang="zh-CN" altLang="en-US" smtClean="0"/>
              <a:t>2022/10/30</a:t>
            </a:fld>
            <a:endParaRPr lang="zh-CN" altLang="en-US"/>
          </a:p>
        </p:txBody>
      </p:sp>
      <p:sp>
        <p:nvSpPr>
          <p:cNvPr id="9" name="灯片编号占位符 8">
            <a:extLst>
              <a:ext uri="{FF2B5EF4-FFF2-40B4-BE49-F238E27FC236}">
                <a16:creationId xmlns:a16="http://schemas.microsoft.com/office/drawing/2014/main" id="{04A0A0A0-6A13-48E7-807B-6C0516177477}"/>
              </a:ext>
            </a:extLst>
          </p:cNvPr>
          <p:cNvSpPr>
            <a:spLocks noGrp="1"/>
          </p:cNvSpPr>
          <p:nvPr>
            <p:ph type="sldNum" sz="quarter" idx="12"/>
          </p:nvPr>
        </p:nvSpPr>
        <p:spPr/>
        <p:txBody>
          <a:bodyPr/>
          <a:lstStyle/>
          <a:p>
            <a:fld id="{B2A3831D-48B3-4F9C-8367-0C37AADCE304}" type="slidenum">
              <a:rPr lang="zh-CN" altLang="en-US" smtClean="0"/>
              <a:t>10</a:t>
            </a:fld>
            <a:endParaRPr lang="zh-CN" altLang="en-US" dirty="0"/>
          </a:p>
        </p:txBody>
      </p:sp>
      <p:grpSp>
        <p:nvGrpSpPr>
          <p:cNvPr id="22" name="组合 21">
            <a:extLst>
              <a:ext uri="{FF2B5EF4-FFF2-40B4-BE49-F238E27FC236}">
                <a16:creationId xmlns:a16="http://schemas.microsoft.com/office/drawing/2014/main" id="{23E2CA7E-EC0E-4D67-9BF6-70E2EC246736}"/>
              </a:ext>
            </a:extLst>
          </p:cNvPr>
          <p:cNvGrpSpPr/>
          <p:nvPr/>
        </p:nvGrpSpPr>
        <p:grpSpPr>
          <a:xfrm>
            <a:off x="2079243" y="3250383"/>
            <a:ext cx="5386610" cy="748878"/>
            <a:chOff x="1757778" y="2386694"/>
            <a:chExt cx="5386610" cy="748878"/>
          </a:xfrm>
        </p:grpSpPr>
        <p:sp>
          <p:nvSpPr>
            <p:cNvPr id="23" name="AutoShape 17">
              <a:extLst>
                <a:ext uri="{FF2B5EF4-FFF2-40B4-BE49-F238E27FC236}">
                  <a16:creationId xmlns:a16="http://schemas.microsoft.com/office/drawing/2014/main" id="{18075BB3-16CB-4DB4-B068-D59DAB2A4C01}"/>
                </a:ext>
              </a:extLst>
            </p:cNvPr>
            <p:cNvSpPr>
              <a:spLocks noChangeArrowheads="1"/>
            </p:cNvSpPr>
            <p:nvPr/>
          </p:nvSpPr>
          <p:spPr bwMode="auto">
            <a:xfrm>
              <a:off x="2278216" y="2493915"/>
              <a:ext cx="4866172" cy="561658"/>
            </a:xfrm>
            <a:prstGeom prst="roundRect">
              <a:avLst>
                <a:gd name="adj" fmla="val 7292"/>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rPr>
                <a:t>主要方法</a:t>
              </a:r>
            </a:p>
          </p:txBody>
        </p:sp>
        <p:sp>
          <p:nvSpPr>
            <p:cNvPr id="24" name="椭圆 23">
              <a:extLst>
                <a:ext uri="{FF2B5EF4-FFF2-40B4-BE49-F238E27FC236}">
                  <a16:creationId xmlns:a16="http://schemas.microsoft.com/office/drawing/2014/main" id="{0B6FD436-3A0A-47D4-A36F-928C826402B3}"/>
                </a:ext>
              </a:extLst>
            </p:cNvPr>
            <p:cNvSpPr/>
            <p:nvPr/>
          </p:nvSpPr>
          <p:spPr bwMode="auto">
            <a:xfrm>
              <a:off x="1757778" y="2386694"/>
              <a:ext cx="754504" cy="748878"/>
            </a:xfrm>
            <a:prstGeom prst="ellipse">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rPr>
                <a:t>3</a:t>
              </a:r>
              <a:endParaRPr lang="zh-CN" altLang="en-US"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25" name="组合 24">
            <a:extLst>
              <a:ext uri="{FF2B5EF4-FFF2-40B4-BE49-F238E27FC236}">
                <a16:creationId xmlns:a16="http://schemas.microsoft.com/office/drawing/2014/main" id="{20B500B0-9876-47DE-9FDE-7C7F83C92CF0}"/>
              </a:ext>
            </a:extLst>
          </p:cNvPr>
          <p:cNvGrpSpPr/>
          <p:nvPr/>
        </p:nvGrpSpPr>
        <p:grpSpPr>
          <a:xfrm>
            <a:off x="2052118" y="1234911"/>
            <a:ext cx="5387502" cy="748878"/>
            <a:chOff x="1757779" y="1486730"/>
            <a:chExt cx="5387502" cy="748878"/>
          </a:xfrm>
        </p:grpSpPr>
        <p:sp>
          <p:nvSpPr>
            <p:cNvPr id="26" name="AutoShape 6">
              <a:extLst>
                <a:ext uri="{FF2B5EF4-FFF2-40B4-BE49-F238E27FC236}">
                  <a16:creationId xmlns:a16="http://schemas.microsoft.com/office/drawing/2014/main" id="{C6811509-856A-4909-9255-7A9AF11F07D6}"/>
                </a:ext>
              </a:extLst>
            </p:cNvPr>
            <p:cNvSpPr>
              <a:spLocks noChangeArrowheads="1"/>
            </p:cNvSpPr>
            <p:nvPr/>
          </p:nvSpPr>
          <p:spPr bwMode="auto">
            <a:xfrm>
              <a:off x="2279109" y="1595371"/>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背景与意义</a:t>
              </a:r>
            </a:p>
          </p:txBody>
        </p:sp>
        <p:sp>
          <p:nvSpPr>
            <p:cNvPr id="27" name="椭圆 26">
              <a:extLst>
                <a:ext uri="{FF2B5EF4-FFF2-40B4-BE49-F238E27FC236}">
                  <a16:creationId xmlns:a16="http://schemas.microsoft.com/office/drawing/2014/main" id="{517E1EA5-870D-49F1-A265-4E11FC2B46FC}"/>
                </a:ext>
              </a:extLst>
            </p:cNvPr>
            <p:cNvSpPr/>
            <p:nvPr/>
          </p:nvSpPr>
          <p:spPr bwMode="auto">
            <a:xfrm>
              <a:off x="1757779" y="1486730"/>
              <a:ext cx="754503"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1</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3" name="组合 2">
            <a:extLst>
              <a:ext uri="{FF2B5EF4-FFF2-40B4-BE49-F238E27FC236}">
                <a16:creationId xmlns:a16="http://schemas.microsoft.com/office/drawing/2014/main" id="{B6C889EA-8639-3D1B-F78C-CE3159D46A7C}"/>
              </a:ext>
            </a:extLst>
          </p:cNvPr>
          <p:cNvGrpSpPr/>
          <p:nvPr/>
        </p:nvGrpSpPr>
        <p:grpSpPr>
          <a:xfrm>
            <a:off x="2079243" y="4258959"/>
            <a:ext cx="5386610" cy="748878"/>
            <a:chOff x="1757778" y="2386694"/>
            <a:chExt cx="5386610" cy="748878"/>
          </a:xfrm>
        </p:grpSpPr>
        <p:sp>
          <p:nvSpPr>
            <p:cNvPr id="10" name="AutoShape 17">
              <a:extLst>
                <a:ext uri="{FF2B5EF4-FFF2-40B4-BE49-F238E27FC236}">
                  <a16:creationId xmlns:a16="http://schemas.microsoft.com/office/drawing/2014/main" id="{D4BDAF73-5126-EF8B-224A-89FE56E8C262}"/>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强化学习应用</a:t>
              </a:r>
            </a:p>
          </p:txBody>
        </p:sp>
        <p:sp>
          <p:nvSpPr>
            <p:cNvPr id="11" name="椭圆 10">
              <a:extLst>
                <a:ext uri="{FF2B5EF4-FFF2-40B4-BE49-F238E27FC236}">
                  <a16:creationId xmlns:a16="http://schemas.microsoft.com/office/drawing/2014/main" id="{D9226F6E-690F-575E-9F01-6BEF37804DE7}"/>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4</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5" name="组合 4">
            <a:extLst>
              <a:ext uri="{FF2B5EF4-FFF2-40B4-BE49-F238E27FC236}">
                <a16:creationId xmlns:a16="http://schemas.microsoft.com/office/drawing/2014/main" id="{47C888E3-36CB-DA20-0EDC-CA82BF189BE5}"/>
              </a:ext>
            </a:extLst>
          </p:cNvPr>
          <p:cNvGrpSpPr/>
          <p:nvPr/>
        </p:nvGrpSpPr>
        <p:grpSpPr>
          <a:xfrm>
            <a:off x="2079243" y="5260486"/>
            <a:ext cx="5386610" cy="748878"/>
            <a:chOff x="1757778" y="2386694"/>
            <a:chExt cx="5386610" cy="748878"/>
          </a:xfrm>
        </p:grpSpPr>
        <p:sp>
          <p:nvSpPr>
            <p:cNvPr id="6" name="AutoShape 17">
              <a:extLst>
                <a:ext uri="{FF2B5EF4-FFF2-40B4-BE49-F238E27FC236}">
                  <a16:creationId xmlns:a16="http://schemas.microsoft.com/office/drawing/2014/main" id="{4B909535-E650-5A92-8527-18E653574CC7}"/>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多智能体强化学习</a:t>
              </a:r>
            </a:p>
          </p:txBody>
        </p:sp>
        <p:sp>
          <p:nvSpPr>
            <p:cNvPr id="8" name="椭圆 7">
              <a:extLst>
                <a:ext uri="{FF2B5EF4-FFF2-40B4-BE49-F238E27FC236}">
                  <a16:creationId xmlns:a16="http://schemas.microsoft.com/office/drawing/2014/main" id="{3C275496-FC2C-758A-4FB2-E96ABCD6B0F7}"/>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5</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spTree>
    <p:extLst>
      <p:ext uri="{BB962C8B-B14F-4D97-AF65-F5344CB8AC3E}">
        <p14:creationId xmlns:p14="http://schemas.microsoft.com/office/powerpoint/2010/main" val="2609727605"/>
      </p:ext>
    </p:extLst>
  </p:cSld>
  <p:clrMapOvr>
    <a:masterClrMapping/>
  </p:clrMapOvr>
  <p:transition spd="slow" advTm="18981">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3A2CBF-3441-3EF7-D2D6-AA732A620624}"/>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强化学习的马尔科夫决策过程</a:t>
            </a:r>
          </a:p>
        </p:txBody>
      </p:sp>
      <p:pic>
        <p:nvPicPr>
          <p:cNvPr id="4" name="Picture 22">
            <a:extLst>
              <a:ext uri="{FF2B5EF4-FFF2-40B4-BE49-F238E27FC236}">
                <a16:creationId xmlns:a16="http://schemas.microsoft.com/office/drawing/2014/main" id="{C3BD1043-1386-4D65-8650-68DF0B22973D}"/>
              </a:ext>
            </a:extLst>
          </p:cNvPr>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6495" y="5115824"/>
            <a:ext cx="7268949" cy="129614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1" name="文本框 20">
            <a:extLst>
              <a:ext uri="{FF2B5EF4-FFF2-40B4-BE49-F238E27FC236}">
                <a16:creationId xmlns:a16="http://schemas.microsoft.com/office/drawing/2014/main" id="{2665E517-42D0-56EF-3D6F-50E7009F9B96}"/>
              </a:ext>
            </a:extLst>
          </p:cNvPr>
          <p:cNvSpPr txBox="1"/>
          <p:nvPr/>
        </p:nvSpPr>
        <p:spPr>
          <a:xfrm>
            <a:off x="789009" y="1187227"/>
            <a:ext cx="6454733" cy="1477328"/>
          </a:xfrm>
          <a:prstGeom prst="rect">
            <a:avLst/>
          </a:prstGeom>
          <a:noFill/>
        </p:spPr>
        <p:txBody>
          <a:bodyPr wrap="square">
            <a:spAutoFit/>
          </a:bodyPr>
          <a:lstStyle/>
          <a:p>
            <a:pPr eaLnBrk="1" hangingPunct="1"/>
            <a:r>
              <a:rPr lang="en-US" altLang="zh-CN" sz="1800" dirty="0">
                <a:solidFill>
                  <a:srgbClr val="000000"/>
                </a:solidFill>
                <a:latin typeface="Times New Roman" panose="02020603050405020304" pitchFamily="18" charset="0"/>
                <a:ea typeface="楷体" panose="02010609060101010101" pitchFamily="49" charset="-122"/>
              </a:rPr>
              <a:t>1</a:t>
            </a:r>
            <a:r>
              <a:rPr lang="zh-CN" altLang="en-US" sz="1800" dirty="0">
                <a:solidFill>
                  <a:srgbClr val="000000"/>
                </a:solidFill>
                <a:latin typeface="Times New Roman" panose="02020603050405020304" pitchFamily="18" charset="0"/>
                <a:ea typeface="楷体" panose="02010609060101010101" pitchFamily="49" charset="-122"/>
              </a:rPr>
              <a:t>）可将</a:t>
            </a:r>
            <a:r>
              <a:rPr lang="en-US" altLang="zh-CN" sz="1800" i="1" dirty="0">
                <a:solidFill>
                  <a:srgbClr val="000000"/>
                </a:solidFill>
                <a:latin typeface="Times New Roman" panose="02020603050405020304" pitchFamily="18" charset="0"/>
                <a:ea typeface="楷体" panose="02010609060101010101" pitchFamily="49" charset="-122"/>
              </a:rPr>
              <a:t>Agent</a:t>
            </a:r>
            <a:r>
              <a:rPr lang="zh-CN" altLang="en-US" sz="1800" dirty="0">
                <a:solidFill>
                  <a:srgbClr val="000000"/>
                </a:solidFill>
                <a:latin typeface="Times New Roman" panose="02020603050405020304" pitchFamily="18" charset="0"/>
                <a:ea typeface="楷体" panose="02010609060101010101" pitchFamily="49" charset="-122"/>
              </a:rPr>
              <a:t>和环境刻画为同步的有限状态自动机</a:t>
            </a:r>
          </a:p>
          <a:p>
            <a:pPr algn="just" eaLnBrk="1" hangingPunct="1"/>
            <a:r>
              <a:rPr lang="en-US" altLang="zh-CN" sz="1800" dirty="0">
                <a:solidFill>
                  <a:srgbClr val="000000"/>
                </a:solidFill>
                <a:latin typeface="Times New Roman" panose="02020603050405020304" pitchFamily="18" charset="0"/>
                <a:ea typeface="楷体" panose="02010609060101010101" pitchFamily="49" charset="-122"/>
              </a:rPr>
              <a:t>2</a:t>
            </a:r>
            <a:r>
              <a:rPr lang="zh-CN" altLang="en-US" sz="1800" dirty="0">
                <a:solidFill>
                  <a:srgbClr val="000000"/>
                </a:solidFill>
                <a:latin typeface="Times New Roman" panose="02020603050405020304" pitchFamily="18" charset="0"/>
                <a:ea typeface="楷体" panose="02010609060101010101" pitchFamily="49" charset="-122"/>
              </a:rPr>
              <a:t>）</a:t>
            </a:r>
            <a:r>
              <a:rPr lang="en-US" altLang="zh-CN" sz="1800" i="1" dirty="0">
                <a:solidFill>
                  <a:srgbClr val="000000"/>
                </a:solidFill>
                <a:latin typeface="Times New Roman" panose="02020603050405020304" pitchFamily="18" charset="0"/>
                <a:ea typeface="楷体" panose="02010609060101010101" pitchFamily="49" charset="-122"/>
              </a:rPr>
              <a:t>Agent</a:t>
            </a:r>
            <a:r>
              <a:rPr lang="zh-CN" altLang="en-US" sz="1800" dirty="0">
                <a:solidFill>
                  <a:srgbClr val="000000"/>
                </a:solidFill>
                <a:latin typeface="Times New Roman" panose="02020603050405020304" pitchFamily="18" charset="0"/>
                <a:ea typeface="楷体" panose="02010609060101010101" pitchFamily="49" charset="-122"/>
              </a:rPr>
              <a:t>和环境在离散的时间段内交互</a:t>
            </a:r>
          </a:p>
          <a:p>
            <a:pPr algn="just" eaLnBrk="1" hangingPunct="1"/>
            <a:r>
              <a:rPr lang="en-US" altLang="zh-CN" sz="1800" dirty="0">
                <a:solidFill>
                  <a:srgbClr val="000000"/>
                </a:solidFill>
                <a:latin typeface="Times New Roman" panose="02020603050405020304" pitchFamily="18" charset="0"/>
                <a:ea typeface="楷体" panose="02010609060101010101" pitchFamily="49" charset="-122"/>
              </a:rPr>
              <a:t>3</a:t>
            </a:r>
            <a:r>
              <a:rPr lang="zh-CN" altLang="en-US" sz="1800" dirty="0">
                <a:solidFill>
                  <a:srgbClr val="000000"/>
                </a:solidFill>
                <a:latin typeface="Times New Roman" panose="02020603050405020304" pitchFamily="18" charset="0"/>
                <a:ea typeface="楷体" panose="02010609060101010101" pitchFamily="49" charset="-122"/>
              </a:rPr>
              <a:t>）</a:t>
            </a:r>
            <a:r>
              <a:rPr lang="en-US" altLang="zh-CN" sz="1800" i="1" dirty="0">
                <a:solidFill>
                  <a:srgbClr val="000000"/>
                </a:solidFill>
                <a:latin typeface="Times New Roman" panose="02020603050405020304" pitchFamily="18" charset="0"/>
                <a:ea typeface="楷体" panose="02010609060101010101" pitchFamily="49" charset="-122"/>
              </a:rPr>
              <a:t>Agent</a:t>
            </a:r>
            <a:r>
              <a:rPr lang="zh-CN" altLang="en-US" sz="1800" dirty="0">
                <a:solidFill>
                  <a:srgbClr val="000000"/>
                </a:solidFill>
                <a:latin typeface="Times New Roman" panose="02020603050405020304" pitchFamily="18" charset="0"/>
                <a:ea typeface="楷体" panose="02010609060101010101" pitchFamily="49" charset="-122"/>
              </a:rPr>
              <a:t>能感知到环境的状态，作出反应性动作</a:t>
            </a:r>
          </a:p>
          <a:p>
            <a:pPr algn="just" eaLnBrk="1" hangingPunct="1"/>
            <a:r>
              <a:rPr lang="en-US" altLang="zh-CN" sz="1800" dirty="0">
                <a:solidFill>
                  <a:srgbClr val="000000"/>
                </a:solidFill>
                <a:latin typeface="Times New Roman" panose="02020603050405020304" pitchFamily="18" charset="0"/>
                <a:ea typeface="楷体" panose="02010609060101010101" pitchFamily="49" charset="-122"/>
              </a:rPr>
              <a:t>4</a:t>
            </a:r>
            <a:r>
              <a:rPr lang="zh-CN" altLang="en-US" sz="1800" dirty="0">
                <a:solidFill>
                  <a:srgbClr val="000000"/>
                </a:solidFill>
                <a:latin typeface="Times New Roman" panose="02020603050405020304" pitchFamily="18" charset="0"/>
                <a:ea typeface="楷体" panose="02010609060101010101" pitchFamily="49" charset="-122"/>
              </a:rPr>
              <a:t>）在</a:t>
            </a:r>
            <a:r>
              <a:rPr lang="en-US" altLang="zh-CN" sz="1800" i="1" dirty="0">
                <a:solidFill>
                  <a:srgbClr val="000000"/>
                </a:solidFill>
                <a:latin typeface="Times New Roman" panose="02020603050405020304" pitchFamily="18" charset="0"/>
                <a:ea typeface="楷体" panose="02010609060101010101" pitchFamily="49" charset="-122"/>
              </a:rPr>
              <a:t>Agent</a:t>
            </a:r>
            <a:r>
              <a:rPr lang="zh-CN" altLang="en-US" sz="1800" dirty="0">
                <a:solidFill>
                  <a:srgbClr val="000000"/>
                </a:solidFill>
                <a:latin typeface="Times New Roman" panose="02020603050405020304" pitchFamily="18" charset="0"/>
                <a:ea typeface="楷体" panose="02010609060101010101" pitchFamily="49" charset="-122"/>
              </a:rPr>
              <a:t>执行完动作后，环境的状态会发生变化</a:t>
            </a:r>
          </a:p>
          <a:p>
            <a:pPr algn="just" eaLnBrk="1" hangingPunct="1"/>
            <a:r>
              <a:rPr lang="en-US" altLang="zh-CN" sz="1800" dirty="0">
                <a:solidFill>
                  <a:srgbClr val="000000"/>
                </a:solidFill>
                <a:latin typeface="Times New Roman" panose="02020603050405020304" pitchFamily="18" charset="0"/>
                <a:ea typeface="楷体" panose="02010609060101010101" pitchFamily="49" charset="-122"/>
              </a:rPr>
              <a:t>5</a:t>
            </a:r>
            <a:r>
              <a:rPr lang="zh-CN" altLang="en-US" sz="1800" dirty="0">
                <a:solidFill>
                  <a:srgbClr val="000000"/>
                </a:solidFill>
                <a:latin typeface="Times New Roman" panose="02020603050405020304" pitchFamily="18" charset="0"/>
                <a:ea typeface="楷体" panose="02010609060101010101" pitchFamily="49" charset="-122"/>
              </a:rPr>
              <a:t>）</a:t>
            </a:r>
            <a:r>
              <a:rPr lang="en-US" altLang="zh-CN" sz="1800" i="1" dirty="0">
                <a:solidFill>
                  <a:srgbClr val="000000"/>
                </a:solidFill>
                <a:latin typeface="Times New Roman" panose="02020603050405020304" pitchFamily="18" charset="0"/>
                <a:ea typeface="楷体" panose="02010609060101010101" pitchFamily="49" charset="-122"/>
              </a:rPr>
              <a:t>Agent</a:t>
            </a:r>
            <a:r>
              <a:rPr lang="zh-CN" altLang="en-US" sz="1800" dirty="0">
                <a:solidFill>
                  <a:srgbClr val="000000"/>
                </a:solidFill>
                <a:latin typeface="Times New Roman" panose="02020603050405020304" pitchFamily="18" charset="0"/>
                <a:ea typeface="楷体" panose="02010609060101010101" pitchFamily="49" charset="-122"/>
              </a:rPr>
              <a:t>执行完动作后，会得到某种回报</a:t>
            </a:r>
          </a:p>
        </p:txBody>
      </p:sp>
      <p:sp>
        <p:nvSpPr>
          <p:cNvPr id="22" name="Rectangle 3">
            <a:extLst>
              <a:ext uri="{FF2B5EF4-FFF2-40B4-BE49-F238E27FC236}">
                <a16:creationId xmlns:a16="http://schemas.microsoft.com/office/drawing/2014/main" id="{15D7C24D-F016-8E0C-179D-FA5B24B07779}"/>
              </a:ext>
            </a:extLst>
          </p:cNvPr>
          <p:cNvSpPr txBox="1">
            <a:spLocks noChangeArrowheads="1"/>
          </p:cNvSpPr>
          <p:nvPr/>
        </p:nvSpPr>
        <p:spPr>
          <a:xfrm>
            <a:off x="382587" y="2733002"/>
            <a:ext cx="8353425" cy="4038600"/>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lvl="1"/>
            <a:r>
              <a:rPr lang="en-US" altLang="en-US" sz="2400" b="1" dirty="0"/>
              <a:t>state and action sets</a:t>
            </a:r>
            <a:r>
              <a:rPr lang="en-US" altLang="zh-CN" sz="2400" b="1" dirty="0"/>
              <a:t> : S and A</a:t>
            </a:r>
            <a:endParaRPr lang="en-US" altLang="en-US" sz="2400" b="1" dirty="0"/>
          </a:p>
          <a:p>
            <a:pPr lvl="1"/>
            <a:r>
              <a:rPr lang="en-US" altLang="en-US" sz="2400" b="1" dirty="0"/>
              <a:t>one-step “dynamics” defined by transition probabilities</a:t>
            </a:r>
            <a:r>
              <a:rPr lang="en-US" altLang="zh-CN" sz="2400" b="1" dirty="0"/>
              <a:t> (Markov Property)</a:t>
            </a:r>
            <a:r>
              <a:rPr lang="en-US" altLang="en-US" sz="2400" b="1" dirty="0"/>
              <a:t>:</a:t>
            </a:r>
          </a:p>
          <a:p>
            <a:pPr lvl="1"/>
            <a:endParaRPr lang="en-US" altLang="en-US" sz="2400" b="1" dirty="0"/>
          </a:p>
          <a:p>
            <a:pPr lvl="1"/>
            <a:r>
              <a:rPr lang="en-US" altLang="en-US" sz="2400" b="1" dirty="0"/>
              <a:t>reward probabilities:</a:t>
            </a:r>
            <a:endParaRPr lang="fr-FR" altLang="zh-CN" sz="2100" b="1" dirty="0"/>
          </a:p>
          <a:p>
            <a:endParaRPr lang="zh-CN" altLang="en-US" sz="2800" b="1" dirty="0"/>
          </a:p>
        </p:txBody>
      </p:sp>
      <p:graphicFrame>
        <p:nvGraphicFramePr>
          <p:cNvPr id="23" name="Object 16">
            <a:extLst>
              <a:ext uri="{FF2B5EF4-FFF2-40B4-BE49-F238E27FC236}">
                <a16:creationId xmlns:a16="http://schemas.microsoft.com/office/drawing/2014/main" id="{54505BD3-AC58-166C-C7F3-5D59806D1866}"/>
              </a:ext>
            </a:extLst>
          </p:cNvPr>
          <p:cNvGraphicFramePr>
            <a:graphicFrameLocks noChangeAspect="1"/>
          </p:cNvGraphicFramePr>
          <p:nvPr>
            <p:extLst>
              <p:ext uri="{D42A27DB-BD31-4B8C-83A1-F6EECF244321}">
                <p14:modId xmlns:p14="http://schemas.microsoft.com/office/powerpoint/2010/main" val="2725805009"/>
              </p:ext>
            </p:extLst>
          </p:nvPr>
        </p:nvGraphicFramePr>
        <p:xfrm>
          <a:off x="2039020" y="3874935"/>
          <a:ext cx="5618162" cy="452438"/>
        </p:xfrm>
        <a:graphic>
          <a:graphicData uri="http://schemas.openxmlformats.org/presentationml/2006/ole">
            <mc:AlternateContent xmlns:mc="http://schemas.openxmlformats.org/markup-compatibility/2006">
              <mc:Choice xmlns:v="urn:schemas-microsoft-com:vml" Requires="v">
                <p:oleObj name="Equation" r:id="rId3" imgW="61734700" imgH="4978400" progId="Equation.DSMT4">
                  <p:embed/>
                </p:oleObj>
              </mc:Choice>
              <mc:Fallback>
                <p:oleObj name="Equation" r:id="rId3" imgW="61734700" imgH="4978400" progId="Equation.DSMT4">
                  <p:embed/>
                  <p:pic>
                    <p:nvPicPr>
                      <p:cNvPr id="2145" name="Object 16">
                        <a:extLst>
                          <a:ext uri="{FF2B5EF4-FFF2-40B4-BE49-F238E27FC236}">
                            <a16:creationId xmlns:a16="http://schemas.microsoft.com/office/drawing/2014/main" id="{869D7FC5-E2C0-B97C-12E5-E1CAEFC46A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39020" y="3874935"/>
                        <a:ext cx="5618162" cy="452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aphicFrame>
        <p:nvGraphicFramePr>
          <p:cNvPr id="24" name="Object 20">
            <a:extLst>
              <a:ext uri="{FF2B5EF4-FFF2-40B4-BE49-F238E27FC236}">
                <a16:creationId xmlns:a16="http://schemas.microsoft.com/office/drawing/2014/main" id="{52F376C8-EEAA-0309-6E72-467F1B003DB9}"/>
              </a:ext>
            </a:extLst>
          </p:cNvPr>
          <p:cNvGraphicFramePr>
            <a:graphicFrameLocks noChangeAspect="1"/>
          </p:cNvGraphicFramePr>
          <p:nvPr>
            <p:extLst>
              <p:ext uri="{D42A27DB-BD31-4B8C-83A1-F6EECF244321}">
                <p14:modId xmlns:p14="http://schemas.microsoft.com/office/powerpoint/2010/main" val="110701310"/>
              </p:ext>
            </p:extLst>
          </p:nvPr>
        </p:nvGraphicFramePr>
        <p:xfrm>
          <a:off x="2069119" y="4688786"/>
          <a:ext cx="5497512" cy="427038"/>
        </p:xfrm>
        <a:graphic>
          <a:graphicData uri="http://schemas.openxmlformats.org/presentationml/2006/ole">
            <mc:AlternateContent xmlns:mc="http://schemas.openxmlformats.org/markup-compatibility/2006">
              <mc:Choice xmlns:v="urn:schemas-microsoft-com:vml" Requires="v">
                <p:oleObj name="Equation" r:id="rId5" imgW="65532000" imgH="4978400" progId="Equation.DSMT4">
                  <p:embed/>
                </p:oleObj>
              </mc:Choice>
              <mc:Fallback>
                <p:oleObj name="Equation" r:id="rId5" imgW="65532000" imgH="4978400" progId="Equation.DSMT4">
                  <p:embed/>
                  <p:pic>
                    <p:nvPicPr>
                      <p:cNvPr id="2146" name="Object 20">
                        <a:extLst>
                          <a:ext uri="{FF2B5EF4-FFF2-40B4-BE49-F238E27FC236}">
                            <a16:creationId xmlns:a16="http://schemas.microsoft.com/office/drawing/2014/main" id="{24DE6D15-BC1D-3742-B8D3-074A5A47557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69119" y="4688786"/>
                        <a:ext cx="5497512"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552910513"/>
      </p:ext>
    </p:extLst>
  </p:cSld>
  <p:clrMapOvr>
    <a:masterClrMapping/>
  </p:clrMapOvr>
  <p:transition spd="slow" advTm="18981">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childTnLst>
                                    <p:set>
                                      <p:cBhvr additive="base">
                                        <p:cTn id="6" dur="1" fill="hold">
                                          <p:stCondLst>
                                            <p:cond delay="0"/>
                                          </p:stCondLst>
                                        </p:cTn>
                                        <p:tgtEl>
                                          <p:spTgt spid="4"/>
                                        </p:tgtEl>
                                        <p:attrNameLst>
                                          <p:attrName>style.visibility</p:attrName>
                                        </p:attrNameLst>
                                      </p:cBhvr>
                                      <p:to>
                                        <p:strVal val="visible"/>
                                      </p:to>
                                    </p:set>
                                    <p:animEffect transition="in" filter="diamond(in)">
                                      <p:cBhvr additive="base">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3A2CBF-3441-3EF7-D2D6-AA732A620624}"/>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强化学习的马尔科夫决策过程</a:t>
            </a:r>
          </a:p>
        </p:txBody>
      </p:sp>
      <p:graphicFrame>
        <p:nvGraphicFramePr>
          <p:cNvPr id="3" name="对象 3">
            <a:extLst>
              <a:ext uri="{FF2B5EF4-FFF2-40B4-BE49-F238E27FC236}">
                <a16:creationId xmlns:a16="http://schemas.microsoft.com/office/drawing/2014/main" id="{55918C96-5B55-4FF5-FD16-4410CB026DBB}"/>
              </a:ext>
            </a:extLst>
          </p:cNvPr>
          <p:cNvGraphicFramePr>
            <a:graphicFrameLocks noChangeAspect="1"/>
          </p:cNvGraphicFramePr>
          <p:nvPr>
            <p:extLst>
              <p:ext uri="{D42A27DB-BD31-4B8C-83A1-F6EECF244321}">
                <p14:modId xmlns:p14="http://schemas.microsoft.com/office/powerpoint/2010/main" val="3251005802"/>
              </p:ext>
            </p:extLst>
          </p:nvPr>
        </p:nvGraphicFramePr>
        <p:xfrm>
          <a:off x="4236860" y="1259235"/>
          <a:ext cx="4897438" cy="5276850"/>
        </p:xfrm>
        <a:graphic>
          <a:graphicData uri="http://schemas.openxmlformats.org/presentationml/2006/ole">
            <mc:AlternateContent xmlns:mc="http://schemas.openxmlformats.org/markup-compatibility/2006">
              <mc:Choice xmlns:v="urn:schemas-microsoft-com:vml" Requires="v">
                <p:oleObj name="Visio" r:id="rId2" imgW="1968500" imgH="2120900" progId="Visio.Drawing.11">
                  <p:embed/>
                </p:oleObj>
              </mc:Choice>
              <mc:Fallback>
                <p:oleObj name="Visio" r:id="rId2" imgW="1968500" imgH="2120900" progId="Visio.Drawing.11">
                  <p:embed/>
                  <p:pic>
                    <p:nvPicPr>
                      <p:cNvPr id="2212" name="对象 3">
                        <a:extLst>
                          <a:ext uri="{FF2B5EF4-FFF2-40B4-BE49-F238E27FC236}">
                            <a16:creationId xmlns:a16="http://schemas.microsoft.com/office/drawing/2014/main" id="{892DA572-788E-5BF1-A6BB-06C1EBB691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6860" y="1259235"/>
                        <a:ext cx="4897438" cy="527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aphicFrame>
        <p:nvGraphicFramePr>
          <p:cNvPr id="5" name="Object 4">
            <a:extLst>
              <a:ext uri="{FF2B5EF4-FFF2-40B4-BE49-F238E27FC236}">
                <a16:creationId xmlns:a16="http://schemas.microsoft.com/office/drawing/2014/main" id="{3CDA026B-48DE-3CC5-A0FB-6997EDC60E52}"/>
              </a:ext>
            </a:extLst>
          </p:cNvPr>
          <p:cNvGraphicFramePr>
            <a:graphicFrameLocks noChangeAspect="1"/>
          </p:cNvGraphicFramePr>
          <p:nvPr>
            <p:extLst>
              <p:ext uri="{D42A27DB-BD31-4B8C-83A1-F6EECF244321}">
                <p14:modId xmlns:p14="http://schemas.microsoft.com/office/powerpoint/2010/main" val="3926649854"/>
              </p:ext>
            </p:extLst>
          </p:nvPr>
        </p:nvGraphicFramePr>
        <p:xfrm>
          <a:off x="275010" y="1717675"/>
          <a:ext cx="5695950" cy="1481137"/>
        </p:xfrm>
        <a:graphic>
          <a:graphicData uri="http://schemas.openxmlformats.org/presentationml/2006/ole">
            <mc:AlternateContent xmlns:mc="http://schemas.openxmlformats.org/markup-compatibility/2006">
              <mc:Choice xmlns:v="urn:schemas-microsoft-com:vml" Requires="v">
                <p:oleObj name="Equation" r:id="rId4" imgW="48272700" imgH="12293600" progId="Equation.DSMT4">
                  <p:embed/>
                </p:oleObj>
              </mc:Choice>
              <mc:Fallback>
                <p:oleObj name="Equation" r:id="rId4" imgW="48272700" imgH="12293600" progId="Equation.DSMT4">
                  <p:embed/>
                  <p:pic>
                    <p:nvPicPr>
                      <p:cNvPr id="2193" name="Object 4">
                        <a:extLst>
                          <a:ext uri="{FF2B5EF4-FFF2-40B4-BE49-F238E27FC236}">
                            <a16:creationId xmlns:a16="http://schemas.microsoft.com/office/drawing/2014/main" id="{B83D88B0-39FC-E41F-A317-F6EDF14988E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5010" y="1717675"/>
                        <a:ext cx="5695950" cy="148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sp>
        <p:nvSpPr>
          <p:cNvPr id="6" name="Text Box 6">
            <a:extLst>
              <a:ext uri="{FF2B5EF4-FFF2-40B4-BE49-F238E27FC236}">
                <a16:creationId xmlns:a16="http://schemas.microsoft.com/office/drawing/2014/main" id="{DB770D04-28A5-FD14-EB28-E9ECB461ED03}"/>
              </a:ext>
            </a:extLst>
          </p:cNvPr>
          <p:cNvSpPr>
            <a:spLocks noChangeArrowheads="1"/>
          </p:cNvSpPr>
          <p:nvPr/>
        </p:nvSpPr>
        <p:spPr bwMode="auto">
          <a:xfrm>
            <a:off x="598860" y="3419475"/>
            <a:ext cx="4968875" cy="22828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zh-CN" altLang="en-US" sz="2400">
                <a:latin typeface="Times New Roman" panose="02020603050405020304" pitchFamily="18" charset="0"/>
                <a:cs typeface="Times New Roman" panose="02020603050405020304" pitchFamily="18" charset="0"/>
              </a:rPr>
              <a:t>其中：</a:t>
            </a:r>
          </a:p>
          <a:p>
            <a:pPr algn="l" eaLnBrk="1" hangingPunct="1"/>
            <a:r>
              <a:rPr lang="en-US" altLang="zh-CN" sz="2400">
                <a:latin typeface="Times New Roman" panose="02020603050405020304" pitchFamily="18" charset="0"/>
                <a:cs typeface="Times New Roman" panose="02020603050405020304" pitchFamily="18" charset="0"/>
              </a:rPr>
              <a:t>V</a:t>
            </a:r>
            <a:r>
              <a:rPr lang="en-US" altLang="zh-CN" sz="2400" baseline="30000">
                <a:latin typeface="Times New Roman" panose="02020603050405020304" pitchFamily="18" charset="0"/>
                <a:cs typeface="Times New Roman" panose="02020603050405020304" pitchFamily="18" charset="0"/>
              </a:rPr>
              <a:t>*</a:t>
            </a:r>
            <a:r>
              <a:rPr lang="zh-CN" altLang="en-US" sz="2400">
                <a:latin typeface="Times New Roman" panose="02020603050405020304" pitchFamily="18" charset="0"/>
                <a:cs typeface="Times New Roman" panose="02020603050405020304" pitchFamily="18" charset="0"/>
              </a:rPr>
              <a:t>：状态值映射</a:t>
            </a:r>
          </a:p>
          <a:p>
            <a:pPr algn="l" eaLnBrk="1" hangingPunct="1"/>
            <a:r>
              <a:rPr lang="en-US" altLang="zh-CN" sz="2400">
                <a:latin typeface="Monotype Corsiva" panose="03010101010201010101" pitchFamily="66" charset="0"/>
              </a:rPr>
              <a:t>S</a:t>
            </a:r>
            <a:r>
              <a:rPr lang="zh-CN" altLang="en-US" sz="2400">
                <a:latin typeface="Monotype Corsiva" panose="03010101010201010101" pitchFamily="66" charset="0"/>
              </a:rPr>
              <a:t>：  环境状态</a:t>
            </a:r>
          </a:p>
          <a:p>
            <a:pPr algn="l" eaLnBrk="1" hangingPunct="1"/>
            <a:r>
              <a:rPr lang="en-US" altLang="zh-CN" sz="2400">
                <a:latin typeface="Arial" panose="020B0604020202020204" pitchFamily="34" charset="0"/>
              </a:rPr>
              <a:t>R</a:t>
            </a:r>
            <a:r>
              <a:rPr lang="zh-CN" altLang="en-US" sz="2400">
                <a:latin typeface="Arial" panose="020B0604020202020204" pitchFamily="34" charset="0"/>
              </a:rPr>
              <a:t>： 奖励函数</a:t>
            </a:r>
          </a:p>
          <a:p>
            <a:pPr algn="l" eaLnBrk="1" hangingPunct="1"/>
            <a:r>
              <a:rPr lang="en-US" altLang="zh-CN" sz="2400">
                <a:latin typeface="Arial" panose="020B0604020202020204" pitchFamily="34" charset="0"/>
              </a:rPr>
              <a:t>P</a:t>
            </a:r>
            <a:r>
              <a:rPr lang="zh-CN" altLang="en-US" sz="2400">
                <a:latin typeface="Arial" panose="020B0604020202020204" pitchFamily="34" charset="0"/>
              </a:rPr>
              <a:t>： 状态转移概率函数</a:t>
            </a:r>
          </a:p>
          <a:p>
            <a:pPr algn="l" eaLnBrk="1" hangingPunct="1"/>
            <a:r>
              <a:rPr lang="zh-CN" altLang="en-US" sz="2400">
                <a:latin typeface="Arial" panose="020B0604020202020204" pitchFamily="34" charset="0"/>
                <a:sym typeface="Symbol" pitchFamily="2" charset="2"/>
              </a:rPr>
              <a:t>：  折扣因子</a:t>
            </a:r>
          </a:p>
        </p:txBody>
      </p:sp>
    </p:spTree>
    <p:extLst>
      <p:ext uri="{BB962C8B-B14F-4D97-AF65-F5344CB8AC3E}">
        <p14:creationId xmlns:p14="http://schemas.microsoft.com/office/powerpoint/2010/main" val="814600544"/>
      </p:ext>
    </p:extLst>
  </p:cSld>
  <p:clrMapOvr>
    <a:masterClrMapping/>
  </p:clrMapOvr>
  <p:transition spd="slow" advTm="18981">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13</a:t>
            </a:fld>
            <a:endParaRPr lang="zh-CN" altLang="en-US"/>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强化学习的马尔科夫决策过程</a:t>
            </a:r>
          </a:p>
        </p:txBody>
      </p:sp>
      <p:pic>
        <p:nvPicPr>
          <p:cNvPr id="7" name="Picture 5">
            <a:extLst>
              <a:ext uri="{FF2B5EF4-FFF2-40B4-BE49-F238E27FC236}">
                <a16:creationId xmlns:a16="http://schemas.microsoft.com/office/drawing/2014/main" id="{9CC03617-8D17-074B-FC9D-6DC9313198CB}"/>
              </a:ext>
            </a:extLst>
          </p:cNvPr>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670" y="1259756"/>
            <a:ext cx="3889375" cy="28082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 Box 8">
            <a:extLst>
              <a:ext uri="{FF2B5EF4-FFF2-40B4-BE49-F238E27FC236}">
                <a16:creationId xmlns:a16="http://schemas.microsoft.com/office/drawing/2014/main" id="{BFA45057-25D9-5880-65F9-4B87477080EC}"/>
              </a:ext>
            </a:extLst>
          </p:cNvPr>
          <p:cNvSpPr>
            <a:spLocks noChangeArrowheads="1"/>
          </p:cNvSpPr>
          <p:nvPr/>
        </p:nvSpPr>
        <p:spPr bwMode="auto">
          <a:xfrm>
            <a:off x="756495" y="4068043"/>
            <a:ext cx="28114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400">
                <a:latin typeface="Arial" panose="020B0604020202020204" pitchFamily="34" charset="0"/>
              </a:rPr>
              <a:t>States and rewards</a:t>
            </a:r>
          </a:p>
        </p:txBody>
      </p:sp>
      <p:pic>
        <p:nvPicPr>
          <p:cNvPr id="10" name="Picture 9">
            <a:extLst>
              <a:ext uri="{FF2B5EF4-FFF2-40B4-BE49-F238E27FC236}">
                <a16:creationId xmlns:a16="http://schemas.microsoft.com/office/drawing/2014/main" id="{9990E7BA-19BF-71B1-6C06-B3F1BD395B5E}"/>
              </a:ext>
            </a:extLst>
          </p:cNvPr>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4283" y="1475656"/>
            <a:ext cx="3097212" cy="711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10">
            <a:extLst>
              <a:ext uri="{FF2B5EF4-FFF2-40B4-BE49-F238E27FC236}">
                <a16:creationId xmlns:a16="http://schemas.microsoft.com/office/drawing/2014/main" id="{6BE0CC9E-CE75-25EC-DB1F-A6211ACCB68F}"/>
              </a:ext>
            </a:extLst>
          </p:cNvPr>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75970" y="3131418"/>
            <a:ext cx="4968875" cy="649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11">
            <a:extLst>
              <a:ext uri="{FF2B5EF4-FFF2-40B4-BE49-F238E27FC236}">
                <a16:creationId xmlns:a16="http://schemas.microsoft.com/office/drawing/2014/main" id="{DD24B41B-70BF-A33F-B453-766D8D7CDE78}"/>
              </a:ext>
            </a:extLst>
          </p:cNvPr>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85508" y="4139481"/>
            <a:ext cx="3981450" cy="7921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Text Box 12">
            <a:extLst>
              <a:ext uri="{FF2B5EF4-FFF2-40B4-BE49-F238E27FC236}">
                <a16:creationId xmlns:a16="http://schemas.microsoft.com/office/drawing/2014/main" id="{D1853C50-70AD-7A18-436D-95FDE26F663C}"/>
              </a:ext>
            </a:extLst>
          </p:cNvPr>
          <p:cNvSpPr>
            <a:spLocks noChangeArrowheads="1"/>
          </p:cNvSpPr>
          <p:nvPr/>
        </p:nvSpPr>
        <p:spPr bwMode="auto">
          <a:xfrm>
            <a:off x="4644283" y="2626593"/>
            <a:ext cx="26193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400">
                <a:latin typeface="Arial" panose="020B0604020202020204" pitchFamily="34" charset="0"/>
              </a:rPr>
              <a:t>Bellman</a:t>
            </a:r>
            <a:r>
              <a:rPr lang="en-US" altLang="zh-CN">
                <a:latin typeface="Arial" panose="020B0604020202020204" pitchFamily="34" charset="0"/>
              </a:rPr>
              <a:t> </a:t>
            </a:r>
            <a:r>
              <a:rPr lang="en-US" altLang="zh-CN" sz="2400">
                <a:latin typeface="Arial" panose="020B0604020202020204" pitchFamily="34" charset="0"/>
              </a:rPr>
              <a:t>Equation</a:t>
            </a:r>
            <a:r>
              <a:rPr lang="en-US" altLang="zh-CN">
                <a:latin typeface="Arial" panose="020B0604020202020204" pitchFamily="34" charset="0"/>
              </a:rPr>
              <a:t>:</a:t>
            </a:r>
          </a:p>
        </p:txBody>
      </p:sp>
      <p:sp>
        <p:nvSpPr>
          <p:cNvPr id="14" name="Text Box 13">
            <a:extLst>
              <a:ext uri="{FF2B5EF4-FFF2-40B4-BE49-F238E27FC236}">
                <a16:creationId xmlns:a16="http://schemas.microsoft.com/office/drawing/2014/main" id="{E070356B-D9B5-A1C0-5770-5DF4B607DEAA}"/>
              </a:ext>
            </a:extLst>
          </p:cNvPr>
          <p:cNvSpPr>
            <a:spLocks noChangeArrowheads="1"/>
          </p:cNvSpPr>
          <p:nvPr/>
        </p:nvSpPr>
        <p:spPr bwMode="auto">
          <a:xfrm>
            <a:off x="4860183" y="4931643"/>
            <a:ext cx="2698750"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a:latin typeface="Arial" panose="020B0604020202020204" pitchFamily="34" charset="0"/>
              </a:rPr>
              <a:t>(Greedy policy selection)</a:t>
            </a:r>
          </a:p>
        </p:txBody>
      </p:sp>
      <p:pic>
        <p:nvPicPr>
          <p:cNvPr id="15" name="Picture 6">
            <a:extLst>
              <a:ext uri="{FF2B5EF4-FFF2-40B4-BE49-F238E27FC236}">
                <a16:creationId xmlns:a16="http://schemas.microsoft.com/office/drawing/2014/main" id="{0E27EB8F-8221-61D9-2811-763FEC5C9E8C}"/>
              </a:ext>
            </a:extLst>
          </p:cNvPr>
          <p:cNvPicPr preferRelativeResize="0">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7088" y="4797425"/>
            <a:ext cx="1885950" cy="15335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Text Box 7">
            <a:extLst>
              <a:ext uri="{FF2B5EF4-FFF2-40B4-BE49-F238E27FC236}">
                <a16:creationId xmlns:a16="http://schemas.microsoft.com/office/drawing/2014/main" id="{EEAE9951-CE14-5795-16C9-0EDA95DA5D0A}"/>
              </a:ext>
            </a:extLst>
          </p:cNvPr>
          <p:cNvSpPr>
            <a:spLocks noChangeArrowheads="1"/>
          </p:cNvSpPr>
          <p:nvPr/>
        </p:nvSpPr>
        <p:spPr bwMode="auto">
          <a:xfrm>
            <a:off x="2916238" y="5229225"/>
            <a:ext cx="1524000" cy="822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400">
                <a:latin typeface="Arial" panose="020B0604020202020204" pitchFamily="34" charset="0"/>
              </a:rPr>
              <a:t>Transition</a:t>
            </a:r>
          </a:p>
          <a:p>
            <a:pPr algn="l" eaLnBrk="1" hangingPunct="1"/>
            <a:r>
              <a:rPr lang="en-US" altLang="zh-CN" sz="2400">
                <a:latin typeface="Arial" panose="020B0604020202020204" pitchFamily="34" charset="0"/>
              </a:rPr>
              <a:t>function</a:t>
            </a:r>
          </a:p>
        </p:txBody>
      </p:sp>
    </p:spTree>
    <p:extLst>
      <p:ext uri="{BB962C8B-B14F-4D97-AF65-F5344CB8AC3E}">
        <p14:creationId xmlns:p14="http://schemas.microsoft.com/office/powerpoint/2010/main" val="76645774"/>
      </p:ext>
    </p:extLst>
  </p:cSld>
  <p:clrMapOvr>
    <a:masterClrMapping/>
  </p:clrMapOvr>
  <p:transition spd="slow" advTm="18981">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14</a:t>
            </a:fld>
            <a:endParaRPr lang="zh-CN" altLang="en-US"/>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强化学习的马尔科夫决策过程</a:t>
            </a:r>
          </a:p>
        </p:txBody>
      </p:sp>
      <p:pic>
        <p:nvPicPr>
          <p:cNvPr id="7" name="Picture 5">
            <a:extLst>
              <a:ext uri="{FF2B5EF4-FFF2-40B4-BE49-F238E27FC236}">
                <a16:creationId xmlns:a16="http://schemas.microsoft.com/office/drawing/2014/main" id="{9CC03617-8D17-074B-FC9D-6DC9313198CB}"/>
              </a:ext>
            </a:extLst>
          </p:cNvPr>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670" y="1259756"/>
            <a:ext cx="3889375" cy="28082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 Box 8">
            <a:extLst>
              <a:ext uri="{FF2B5EF4-FFF2-40B4-BE49-F238E27FC236}">
                <a16:creationId xmlns:a16="http://schemas.microsoft.com/office/drawing/2014/main" id="{BFA45057-25D9-5880-65F9-4B87477080EC}"/>
              </a:ext>
            </a:extLst>
          </p:cNvPr>
          <p:cNvSpPr>
            <a:spLocks noChangeArrowheads="1"/>
          </p:cNvSpPr>
          <p:nvPr/>
        </p:nvSpPr>
        <p:spPr bwMode="auto">
          <a:xfrm>
            <a:off x="756495" y="4068043"/>
            <a:ext cx="2811463"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400">
                <a:latin typeface="Arial" panose="020B0604020202020204" pitchFamily="34" charset="0"/>
              </a:rPr>
              <a:t>States and rewards</a:t>
            </a:r>
          </a:p>
        </p:txBody>
      </p:sp>
      <p:pic>
        <p:nvPicPr>
          <p:cNvPr id="10" name="Picture 9">
            <a:extLst>
              <a:ext uri="{FF2B5EF4-FFF2-40B4-BE49-F238E27FC236}">
                <a16:creationId xmlns:a16="http://schemas.microsoft.com/office/drawing/2014/main" id="{9990E7BA-19BF-71B1-6C06-B3F1BD395B5E}"/>
              </a:ext>
            </a:extLst>
          </p:cNvPr>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4283" y="1475656"/>
            <a:ext cx="3097212" cy="711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10">
            <a:extLst>
              <a:ext uri="{FF2B5EF4-FFF2-40B4-BE49-F238E27FC236}">
                <a16:creationId xmlns:a16="http://schemas.microsoft.com/office/drawing/2014/main" id="{6BE0CC9E-CE75-25EC-DB1F-A6211ACCB68F}"/>
              </a:ext>
            </a:extLst>
          </p:cNvPr>
          <p:cNvPicPr preferRelativeResize="0">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75970" y="3131418"/>
            <a:ext cx="4968875" cy="6492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11">
            <a:extLst>
              <a:ext uri="{FF2B5EF4-FFF2-40B4-BE49-F238E27FC236}">
                <a16:creationId xmlns:a16="http://schemas.microsoft.com/office/drawing/2014/main" id="{DD24B41B-70BF-A33F-B453-766D8D7CDE78}"/>
              </a:ext>
            </a:extLst>
          </p:cNvPr>
          <p:cNvPicPr preferRelativeResize="0">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85508" y="4139481"/>
            <a:ext cx="3981450" cy="7921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Text Box 12">
            <a:extLst>
              <a:ext uri="{FF2B5EF4-FFF2-40B4-BE49-F238E27FC236}">
                <a16:creationId xmlns:a16="http://schemas.microsoft.com/office/drawing/2014/main" id="{D1853C50-70AD-7A18-436D-95FDE26F663C}"/>
              </a:ext>
            </a:extLst>
          </p:cNvPr>
          <p:cNvSpPr>
            <a:spLocks noChangeArrowheads="1"/>
          </p:cNvSpPr>
          <p:nvPr/>
        </p:nvSpPr>
        <p:spPr bwMode="auto">
          <a:xfrm>
            <a:off x="4644283" y="2626593"/>
            <a:ext cx="2619375"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400">
                <a:latin typeface="Arial" panose="020B0604020202020204" pitchFamily="34" charset="0"/>
              </a:rPr>
              <a:t>Bellman</a:t>
            </a:r>
            <a:r>
              <a:rPr lang="en-US" altLang="zh-CN">
                <a:latin typeface="Arial" panose="020B0604020202020204" pitchFamily="34" charset="0"/>
              </a:rPr>
              <a:t> </a:t>
            </a:r>
            <a:r>
              <a:rPr lang="en-US" altLang="zh-CN" sz="2400">
                <a:latin typeface="Arial" panose="020B0604020202020204" pitchFamily="34" charset="0"/>
              </a:rPr>
              <a:t>Equation</a:t>
            </a:r>
            <a:r>
              <a:rPr lang="en-US" altLang="zh-CN">
                <a:latin typeface="Arial" panose="020B0604020202020204" pitchFamily="34" charset="0"/>
              </a:rPr>
              <a:t>:</a:t>
            </a:r>
          </a:p>
        </p:txBody>
      </p:sp>
      <p:sp>
        <p:nvSpPr>
          <p:cNvPr id="14" name="Text Box 13">
            <a:extLst>
              <a:ext uri="{FF2B5EF4-FFF2-40B4-BE49-F238E27FC236}">
                <a16:creationId xmlns:a16="http://schemas.microsoft.com/office/drawing/2014/main" id="{E070356B-D9B5-A1C0-5770-5DF4B607DEAA}"/>
              </a:ext>
            </a:extLst>
          </p:cNvPr>
          <p:cNvSpPr>
            <a:spLocks noChangeArrowheads="1"/>
          </p:cNvSpPr>
          <p:nvPr/>
        </p:nvSpPr>
        <p:spPr bwMode="auto">
          <a:xfrm>
            <a:off x="4860183" y="4931643"/>
            <a:ext cx="2698750"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a:latin typeface="Arial" panose="020B0604020202020204" pitchFamily="34" charset="0"/>
              </a:rPr>
              <a:t>(Greedy policy selection)</a:t>
            </a:r>
          </a:p>
        </p:txBody>
      </p:sp>
      <p:pic>
        <p:nvPicPr>
          <p:cNvPr id="15" name="Picture 6">
            <a:extLst>
              <a:ext uri="{FF2B5EF4-FFF2-40B4-BE49-F238E27FC236}">
                <a16:creationId xmlns:a16="http://schemas.microsoft.com/office/drawing/2014/main" id="{0E27EB8F-8221-61D9-2811-763FEC5C9E8C}"/>
              </a:ext>
            </a:extLst>
          </p:cNvPr>
          <p:cNvPicPr preferRelativeResize="0">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7088" y="4797425"/>
            <a:ext cx="1885950" cy="15335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Text Box 7">
            <a:extLst>
              <a:ext uri="{FF2B5EF4-FFF2-40B4-BE49-F238E27FC236}">
                <a16:creationId xmlns:a16="http://schemas.microsoft.com/office/drawing/2014/main" id="{EEAE9951-CE14-5795-16C9-0EDA95DA5D0A}"/>
              </a:ext>
            </a:extLst>
          </p:cNvPr>
          <p:cNvSpPr>
            <a:spLocks noChangeArrowheads="1"/>
          </p:cNvSpPr>
          <p:nvPr/>
        </p:nvSpPr>
        <p:spPr bwMode="auto">
          <a:xfrm>
            <a:off x="2916238" y="5229225"/>
            <a:ext cx="1524000" cy="822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400">
                <a:latin typeface="Arial" panose="020B0604020202020204" pitchFamily="34" charset="0"/>
              </a:rPr>
              <a:t>Transition</a:t>
            </a:r>
          </a:p>
          <a:p>
            <a:pPr algn="l" eaLnBrk="1" hangingPunct="1"/>
            <a:r>
              <a:rPr lang="en-US" altLang="zh-CN" sz="2400">
                <a:latin typeface="Arial" panose="020B0604020202020204" pitchFamily="34" charset="0"/>
              </a:rPr>
              <a:t>function</a:t>
            </a:r>
          </a:p>
        </p:txBody>
      </p:sp>
    </p:spTree>
    <p:extLst>
      <p:ext uri="{BB962C8B-B14F-4D97-AF65-F5344CB8AC3E}">
        <p14:creationId xmlns:p14="http://schemas.microsoft.com/office/powerpoint/2010/main" val="2680747359"/>
      </p:ext>
    </p:extLst>
  </p:cSld>
  <p:clrMapOvr>
    <a:masterClrMapping/>
  </p:clrMapOvr>
  <p:transition spd="slow" advTm="18981">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15</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动态规划方法</a:t>
            </a:r>
          </a:p>
        </p:txBody>
      </p:sp>
      <p:sp>
        <p:nvSpPr>
          <p:cNvPr id="2" name="Rectangle 3">
            <a:extLst>
              <a:ext uri="{FF2B5EF4-FFF2-40B4-BE49-F238E27FC236}">
                <a16:creationId xmlns:a16="http://schemas.microsoft.com/office/drawing/2014/main" id="{D3928619-A939-A2F8-E041-2056468C1668}"/>
              </a:ext>
            </a:extLst>
          </p:cNvPr>
          <p:cNvSpPr txBox="1">
            <a:spLocks noChangeArrowheads="1"/>
          </p:cNvSpPr>
          <p:nvPr/>
        </p:nvSpPr>
        <p:spPr>
          <a:xfrm>
            <a:off x="500062" y="1403251"/>
            <a:ext cx="8118475" cy="3078162"/>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r>
              <a:rPr lang="zh-CN" altLang="zh-CN" sz="2800" dirty="0"/>
              <a:t>动态规划</a:t>
            </a:r>
            <a:r>
              <a:rPr lang="en-US" altLang="zh-CN" sz="2800" dirty="0"/>
              <a:t>(dynamic programming)</a:t>
            </a:r>
            <a:r>
              <a:rPr lang="zh-CN" altLang="zh-CN" sz="2800" dirty="0"/>
              <a:t>的方法通过从后继状态回溯到前驱状态来计算赋值函数。动态规划的方法基于下一个状态分布的模型来接连的更新状态。强化学习的动态规划的方法是基于这样一个事实：对任何策略</a:t>
            </a:r>
            <a:r>
              <a:rPr lang="zh-CN" altLang="zh-CN" sz="2800" i="1" dirty="0"/>
              <a:t>π</a:t>
            </a:r>
            <a:r>
              <a:rPr lang="zh-CN" altLang="zh-CN" sz="2800" dirty="0"/>
              <a:t>和任何状态</a:t>
            </a:r>
            <a:r>
              <a:rPr lang="en-US" altLang="zh-CN" sz="2800" i="1" dirty="0"/>
              <a:t>s</a:t>
            </a:r>
            <a:r>
              <a:rPr lang="zh-CN" altLang="zh-CN" sz="2800" dirty="0"/>
              <a:t>，有</a:t>
            </a:r>
            <a:r>
              <a:rPr lang="zh-CN" altLang="en-US" sz="2800" dirty="0"/>
              <a:t>下</a:t>
            </a:r>
            <a:r>
              <a:rPr lang="zh-CN" altLang="zh-CN" sz="2800" dirty="0"/>
              <a:t>式迭代</a:t>
            </a:r>
            <a:r>
              <a:rPr lang="zh-CN" altLang="zh-CN" sz="2800" b="1" dirty="0"/>
              <a:t>的一致的等式成立</a:t>
            </a:r>
            <a:endParaRPr lang="el-GR" altLang="zh-CN" sz="2200" b="1" dirty="0">
              <a:latin typeface="Times New Roman" panose="02020603050405020304" pitchFamily="18" charset="0"/>
              <a:cs typeface="Times New Roman" panose="02020603050405020304" pitchFamily="18" charset="0"/>
            </a:endParaRPr>
          </a:p>
        </p:txBody>
      </p:sp>
      <p:graphicFrame>
        <p:nvGraphicFramePr>
          <p:cNvPr id="3" name="对象 3">
            <a:extLst>
              <a:ext uri="{FF2B5EF4-FFF2-40B4-BE49-F238E27FC236}">
                <a16:creationId xmlns:a16="http://schemas.microsoft.com/office/drawing/2014/main" id="{6B0B06C5-DE9F-0C6A-414A-F675892C725D}"/>
              </a:ext>
            </a:extLst>
          </p:cNvPr>
          <p:cNvGraphicFramePr>
            <a:graphicFrameLocks noChangeAspect="1"/>
          </p:cNvGraphicFramePr>
          <p:nvPr>
            <p:extLst>
              <p:ext uri="{D42A27DB-BD31-4B8C-83A1-F6EECF244321}">
                <p14:modId xmlns:p14="http://schemas.microsoft.com/office/powerpoint/2010/main" val="713221744"/>
              </p:ext>
            </p:extLst>
          </p:nvPr>
        </p:nvGraphicFramePr>
        <p:xfrm>
          <a:off x="1014412" y="4336951"/>
          <a:ext cx="8018463" cy="720725"/>
        </p:xfrm>
        <a:graphic>
          <a:graphicData uri="http://schemas.openxmlformats.org/presentationml/2006/ole">
            <mc:AlternateContent xmlns:mc="http://schemas.openxmlformats.org/markup-compatibility/2006">
              <mc:Choice xmlns:v="urn:schemas-microsoft-com:vml" Requires="v">
                <p:oleObj name="公式" r:id="rId2" imgW="90398600" imgH="8191500" progId="Equation.3">
                  <p:embed/>
                </p:oleObj>
              </mc:Choice>
              <mc:Fallback>
                <p:oleObj name="公式" r:id="rId2" imgW="90398600" imgH="8191500" progId="Equation.3">
                  <p:embed/>
                  <p:pic>
                    <p:nvPicPr>
                      <p:cNvPr id="2361" name="对象 3">
                        <a:extLst>
                          <a:ext uri="{FF2B5EF4-FFF2-40B4-BE49-F238E27FC236}">
                            <a16:creationId xmlns:a16="http://schemas.microsoft.com/office/drawing/2014/main" id="{1F20C54C-BA44-17AA-5D52-E9B0FD0188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4412" y="4336951"/>
                        <a:ext cx="8018463"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sp>
        <p:nvSpPr>
          <p:cNvPr id="8" name="矩形 4">
            <a:extLst>
              <a:ext uri="{FF2B5EF4-FFF2-40B4-BE49-F238E27FC236}">
                <a16:creationId xmlns:a16="http://schemas.microsoft.com/office/drawing/2014/main" id="{F84B396E-B0E7-ED3C-C070-A4ABCF2877E0}"/>
              </a:ext>
            </a:extLst>
          </p:cNvPr>
          <p:cNvSpPr>
            <a:spLocks noChangeArrowheads="1"/>
          </p:cNvSpPr>
          <p:nvPr/>
        </p:nvSpPr>
        <p:spPr bwMode="auto">
          <a:xfrm>
            <a:off x="727075" y="4984651"/>
            <a:ext cx="7848600" cy="1200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zh-CN" altLang="zh-CN" sz="2400" i="1">
                <a:latin typeface="Times New Roman" panose="02020603050405020304" pitchFamily="18" charset="0"/>
                <a:ea typeface="Arial Unicode MS" panose="020B0604020202020204" pitchFamily="34" charset="-128"/>
                <a:cs typeface="Arial Unicode MS" panose="020B0604020202020204" pitchFamily="34" charset="-128"/>
              </a:rPr>
              <a:t>π</a:t>
            </a:r>
            <a:r>
              <a:rPr lang="en-US" altLang="zh-CN" sz="2400">
                <a:latin typeface="Times New Roman" panose="02020603050405020304" pitchFamily="18" charset="0"/>
                <a:ea typeface="Arial Unicode MS" panose="020B0604020202020204" pitchFamily="34" charset="-128"/>
                <a:cs typeface="Arial Unicode MS" panose="020B0604020202020204" pitchFamily="34" charset="-128"/>
              </a:rPr>
              <a:t>(</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a</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s</a:t>
            </a:r>
            <a:r>
              <a:rPr lang="en-US" altLang="zh-CN" sz="2400">
                <a:latin typeface="Times New Roman" panose="02020603050405020304" pitchFamily="18" charset="0"/>
                <a:ea typeface="Arial Unicode MS" panose="020B0604020202020204" pitchFamily="34" charset="-128"/>
                <a:cs typeface="Arial Unicode MS" panose="020B0604020202020204" pitchFamily="34" charset="-128"/>
              </a:rPr>
              <a:t>)</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是给定在随机策略</a:t>
            </a:r>
            <a:r>
              <a:rPr lang="zh-CN" altLang="zh-CN" sz="2400" i="1">
                <a:latin typeface="Times New Roman" panose="02020603050405020304" pitchFamily="18" charset="0"/>
                <a:ea typeface="Arial Unicode MS" panose="020B0604020202020204" pitchFamily="34" charset="-128"/>
                <a:cs typeface="Arial Unicode MS" panose="020B0604020202020204" pitchFamily="34" charset="-128"/>
              </a:rPr>
              <a:t>π</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下状态</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s</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时动作</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a</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的概率。</a:t>
            </a:r>
            <a:r>
              <a:rPr lang="zh-CN" altLang="zh-CN" sz="2400" i="1">
                <a:latin typeface="Times New Roman" panose="02020603050405020304" pitchFamily="18" charset="0"/>
                <a:ea typeface="Arial Unicode MS" panose="020B0604020202020204" pitchFamily="34" charset="-128"/>
                <a:cs typeface="Arial Unicode MS" panose="020B0604020202020204" pitchFamily="34" charset="-128"/>
              </a:rPr>
              <a:t>π</a:t>
            </a:r>
            <a:r>
              <a:rPr lang="en-US" altLang="zh-CN" sz="2400">
                <a:latin typeface="Times New Roman" panose="02020603050405020304" pitchFamily="18" charset="0"/>
                <a:ea typeface="Arial Unicode MS" panose="020B0604020202020204" pitchFamily="34" charset="-128"/>
                <a:cs typeface="Arial Unicode MS" panose="020B0604020202020204" pitchFamily="34" charset="-128"/>
              </a:rPr>
              <a:t>(</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s</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s</a:t>
            </a:r>
            <a:r>
              <a:rPr lang="en-US" altLang="zh-CN" sz="2400">
                <a:latin typeface="Times New Roman" panose="02020603050405020304" pitchFamily="18" charset="0"/>
                <a:ea typeface="Arial Unicode MS" panose="020B0604020202020204" pitchFamily="34" charset="-128"/>
                <a:cs typeface="Arial Unicode MS" panose="020B0604020202020204" pitchFamily="34" charset="-128"/>
              </a:rPr>
              <a:t>'</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a</a:t>
            </a:r>
            <a:r>
              <a:rPr lang="en-US" altLang="zh-CN" sz="2400">
                <a:latin typeface="Times New Roman" panose="02020603050405020304" pitchFamily="18" charset="0"/>
                <a:ea typeface="Arial Unicode MS" panose="020B0604020202020204" pitchFamily="34" charset="-128"/>
                <a:cs typeface="Arial Unicode MS" panose="020B0604020202020204" pitchFamily="34" charset="-128"/>
              </a:rPr>
              <a:t>)</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是在动作</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a</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下状态</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s</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转到状态</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s</a:t>
            </a:r>
            <a:r>
              <a:rPr lang="en-US" altLang="zh-CN" sz="2400">
                <a:latin typeface="Times New Roman" panose="02020603050405020304" pitchFamily="18" charset="0"/>
                <a:ea typeface="Arial Unicode MS" panose="020B0604020202020204" pitchFamily="34" charset="-128"/>
                <a:cs typeface="Arial Unicode MS" panose="020B0604020202020204" pitchFamily="34" charset="-128"/>
              </a:rPr>
              <a:t>'</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的概率。这就是对</a:t>
            </a:r>
            <a:r>
              <a:rPr lang="en-US" altLang="zh-CN" sz="2400" i="1">
                <a:latin typeface="Times New Roman" panose="02020603050405020304" pitchFamily="18" charset="0"/>
                <a:ea typeface="Arial Unicode MS" panose="020B0604020202020204" pitchFamily="34" charset="-128"/>
                <a:cs typeface="Arial Unicode MS" panose="020B0604020202020204" pitchFamily="34" charset="-128"/>
              </a:rPr>
              <a:t>V</a:t>
            </a:r>
            <a:r>
              <a:rPr lang="zh-CN" altLang="zh-CN" sz="2400" baseline="30000">
                <a:latin typeface="Times New Roman" panose="02020603050405020304" pitchFamily="18" charset="0"/>
                <a:ea typeface="Arial Unicode MS" panose="020B0604020202020204" pitchFamily="34" charset="-128"/>
                <a:cs typeface="Arial Unicode MS" panose="020B0604020202020204" pitchFamily="34" charset="-128"/>
              </a:rPr>
              <a:t>π</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的</a:t>
            </a:r>
            <a:r>
              <a:rPr lang="en-US" altLang="zh-CN" sz="2400">
                <a:latin typeface="Times New Roman" panose="02020603050405020304" pitchFamily="18" charset="0"/>
                <a:ea typeface="Arial Unicode MS" panose="020B0604020202020204" pitchFamily="34" charset="-128"/>
                <a:cs typeface="Arial Unicode MS" panose="020B0604020202020204" pitchFamily="34" charset="-128"/>
              </a:rPr>
              <a:t>Bellman(1957)</a:t>
            </a:r>
            <a:r>
              <a:rPr lang="zh-CN" altLang="zh-CN" sz="2400">
                <a:latin typeface="Times New Roman" panose="02020603050405020304" pitchFamily="18" charset="0"/>
                <a:ea typeface="Arial Unicode MS" panose="020B0604020202020204" pitchFamily="34" charset="-128"/>
                <a:cs typeface="Arial Unicode MS" panose="020B0604020202020204" pitchFamily="34" charset="-128"/>
              </a:rPr>
              <a:t>等式。</a:t>
            </a:r>
          </a:p>
        </p:txBody>
      </p:sp>
    </p:spTree>
    <p:extLst>
      <p:ext uri="{BB962C8B-B14F-4D97-AF65-F5344CB8AC3E}">
        <p14:creationId xmlns:p14="http://schemas.microsoft.com/office/powerpoint/2010/main" val="4215624493"/>
      </p:ext>
    </p:extLst>
  </p:cSld>
  <p:clrMapOvr>
    <a:masterClrMapping/>
  </p:clrMapOvr>
  <p:transition spd="slow" advTm="18981">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16</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动态规划方法</a:t>
            </a:r>
          </a:p>
        </p:txBody>
      </p:sp>
      <p:graphicFrame>
        <p:nvGraphicFramePr>
          <p:cNvPr id="7" name="Object 5">
            <a:extLst>
              <a:ext uri="{FF2B5EF4-FFF2-40B4-BE49-F238E27FC236}">
                <a16:creationId xmlns:a16="http://schemas.microsoft.com/office/drawing/2014/main" id="{D9A8F998-E741-ACFB-13D4-665D3E4A960C}"/>
              </a:ext>
            </a:extLst>
          </p:cNvPr>
          <p:cNvGraphicFramePr>
            <a:graphicFrameLocks/>
          </p:cNvGraphicFramePr>
          <p:nvPr>
            <p:extLst>
              <p:ext uri="{D42A27DB-BD31-4B8C-83A1-F6EECF244321}">
                <p14:modId xmlns:p14="http://schemas.microsoft.com/office/powerpoint/2010/main" val="291336634"/>
              </p:ext>
            </p:extLst>
          </p:nvPr>
        </p:nvGraphicFramePr>
        <p:xfrm>
          <a:off x="824810" y="1194484"/>
          <a:ext cx="3929063" cy="568325"/>
        </p:xfrm>
        <a:graphic>
          <a:graphicData uri="http://schemas.openxmlformats.org/presentationml/2006/ole">
            <mc:AlternateContent xmlns:mc="http://schemas.openxmlformats.org/markup-compatibility/2006">
              <mc:Choice xmlns:v="urn:schemas-microsoft-com:vml" Requires="v">
                <p:oleObj name="Equation" r:id="rId2" imgW="39204900" imgH="5854700" progId="Equation.DSMT4">
                  <p:embed/>
                </p:oleObj>
              </mc:Choice>
              <mc:Fallback>
                <p:oleObj name="Equation" r:id="rId2" imgW="39204900" imgH="5854700" progId="Equation.DSMT4">
                  <p:embed/>
                  <p:pic>
                    <p:nvPicPr>
                      <p:cNvPr id="2400" name="Object 5">
                        <a:extLst>
                          <a:ext uri="{FF2B5EF4-FFF2-40B4-BE49-F238E27FC236}">
                            <a16:creationId xmlns:a16="http://schemas.microsoft.com/office/drawing/2014/main" id="{756A5EB7-FCF0-B797-917C-AEB1056E78CE}"/>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4810" y="1194484"/>
                        <a:ext cx="3929063" cy="568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pSp>
        <p:nvGrpSpPr>
          <p:cNvPr id="9" name="Group 353">
            <a:extLst>
              <a:ext uri="{FF2B5EF4-FFF2-40B4-BE49-F238E27FC236}">
                <a16:creationId xmlns:a16="http://schemas.microsoft.com/office/drawing/2014/main" id="{2B421684-531D-E82B-33E8-936AC20DCA0A}"/>
              </a:ext>
            </a:extLst>
          </p:cNvPr>
          <p:cNvGrpSpPr>
            <a:grpSpLocks/>
          </p:cNvGrpSpPr>
          <p:nvPr/>
        </p:nvGrpSpPr>
        <p:grpSpPr bwMode="auto">
          <a:xfrm>
            <a:off x="1040710" y="1519922"/>
            <a:ext cx="7386638" cy="4398962"/>
            <a:chOff x="588" y="1496"/>
            <a:chExt cx="4653" cy="2771"/>
          </a:xfrm>
        </p:grpSpPr>
        <p:sp>
          <p:nvSpPr>
            <p:cNvPr id="10" name="Freeform 6">
              <a:extLst>
                <a:ext uri="{FF2B5EF4-FFF2-40B4-BE49-F238E27FC236}">
                  <a16:creationId xmlns:a16="http://schemas.microsoft.com/office/drawing/2014/main" id="{68D2CDDB-B75D-E33C-F122-0171F2EF75A6}"/>
                </a:ext>
              </a:extLst>
            </p:cNvPr>
            <p:cNvSpPr>
              <a:spLocks/>
            </p:cNvSpPr>
            <p:nvPr/>
          </p:nvSpPr>
          <p:spPr bwMode="auto">
            <a:xfrm>
              <a:off x="937" y="1700"/>
              <a:ext cx="3536" cy="1004"/>
            </a:xfrm>
            <a:custGeom>
              <a:avLst/>
              <a:gdLst>
                <a:gd name="T0" fmla="*/ 1763 w 3536"/>
                <a:gd name="T1" fmla="*/ 0 h 1004"/>
                <a:gd name="T2" fmla="*/ 1889 w 3536"/>
                <a:gd name="T3" fmla="*/ 21 h 1004"/>
                <a:gd name="T4" fmla="*/ 1948 w 3536"/>
                <a:gd name="T5" fmla="*/ 74 h 1004"/>
                <a:gd name="T6" fmla="*/ 2025 w 3536"/>
                <a:gd name="T7" fmla="*/ 74 h 1004"/>
                <a:gd name="T8" fmla="*/ 2064 w 3536"/>
                <a:gd name="T9" fmla="*/ 116 h 1004"/>
                <a:gd name="T10" fmla="*/ 2248 w 3536"/>
                <a:gd name="T11" fmla="*/ 159 h 1004"/>
                <a:gd name="T12" fmla="*/ 2480 w 3536"/>
                <a:gd name="T13" fmla="*/ 243 h 1004"/>
                <a:gd name="T14" fmla="*/ 2703 w 3536"/>
                <a:gd name="T15" fmla="*/ 296 h 1004"/>
                <a:gd name="T16" fmla="*/ 2887 w 3536"/>
                <a:gd name="T17" fmla="*/ 391 h 1004"/>
                <a:gd name="T18" fmla="*/ 3091 w 3536"/>
                <a:gd name="T19" fmla="*/ 423 h 1004"/>
                <a:gd name="T20" fmla="*/ 3178 w 3536"/>
                <a:gd name="T21" fmla="*/ 507 h 1004"/>
                <a:gd name="T22" fmla="*/ 3420 w 3536"/>
                <a:gd name="T23" fmla="*/ 655 h 1004"/>
                <a:gd name="T24" fmla="*/ 3536 w 3536"/>
                <a:gd name="T25" fmla="*/ 792 h 1004"/>
                <a:gd name="T26" fmla="*/ 3488 w 3536"/>
                <a:gd name="T27" fmla="*/ 951 h 1004"/>
                <a:gd name="T28" fmla="*/ 3100 w 3536"/>
                <a:gd name="T29" fmla="*/ 982 h 1004"/>
                <a:gd name="T30" fmla="*/ 2374 w 3536"/>
                <a:gd name="T31" fmla="*/ 993 h 1004"/>
                <a:gd name="T32" fmla="*/ 1841 w 3536"/>
                <a:gd name="T33" fmla="*/ 982 h 1004"/>
                <a:gd name="T34" fmla="*/ 1231 w 3536"/>
                <a:gd name="T35" fmla="*/ 993 h 1004"/>
                <a:gd name="T36" fmla="*/ 581 w 3536"/>
                <a:gd name="T37" fmla="*/ 1004 h 1004"/>
                <a:gd name="T38" fmla="*/ 97 w 3536"/>
                <a:gd name="T39" fmla="*/ 993 h 1004"/>
                <a:gd name="T40" fmla="*/ 0 w 3536"/>
                <a:gd name="T41" fmla="*/ 909 h 1004"/>
                <a:gd name="T42" fmla="*/ 29 w 3536"/>
                <a:gd name="T43" fmla="*/ 771 h 1004"/>
                <a:gd name="T44" fmla="*/ 242 w 3536"/>
                <a:gd name="T45" fmla="*/ 666 h 1004"/>
                <a:gd name="T46" fmla="*/ 388 w 3536"/>
                <a:gd name="T47" fmla="*/ 571 h 1004"/>
                <a:gd name="T48" fmla="*/ 533 w 3536"/>
                <a:gd name="T49" fmla="*/ 507 h 1004"/>
                <a:gd name="T50" fmla="*/ 766 w 3536"/>
                <a:gd name="T51" fmla="*/ 370 h 1004"/>
                <a:gd name="T52" fmla="*/ 1076 w 3536"/>
                <a:gd name="T53" fmla="*/ 264 h 1004"/>
                <a:gd name="T54" fmla="*/ 1424 w 3536"/>
                <a:gd name="T55" fmla="*/ 85 h 1004"/>
                <a:gd name="T56" fmla="*/ 1725 w 3536"/>
                <a:gd name="T57" fmla="*/ 21 h 1004"/>
                <a:gd name="T58" fmla="*/ 1773 w 3536"/>
                <a:gd name="T59" fmla="*/ 11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36" h="1004">
                  <a:moveTo>
                    <a:pt x="1763" y="0"/>
                  </a:moveTo>
                  <a:lnTo>
                    <a:pt x="1889" y="21"/>
                  </a:lnTo>
                  <a:lnTo>
                    <a:pt x="1948" y="74"/>
                  </a:lnTo>
                  <a:lnTo>
                    <a:pt x="2025" y="74"/>
                  </a:lnTo>
                  <a:lnTo>
                    <a:pt x="2064" y="116"/>
                  </a:lnTo>
                  <a:lnTo>
                    <a:pt x="2248" y="159"/>
                  </a:lnTo>
                  <a:lnTo>
                    <a:pt x="2480" y="243"/>
                  </a:lnTo>
                  <a:lnTo>
                    <a:pt x="2703" y="296"/>
                  </a:lnTo>
                  <a:lnTo>
                    <a:pt x="2887" y="391"/>
                  </a:lnTo>
                  <a:lnTo>
                    <a:pt x="3091" y="423"/>
                  </a:lnTo>
                  <a:lnTo>
                    <a:pt x="3178" y="507"/>
                  </a:lnTo>
                  <a:lnTo>
                    <a:pt x="3420" y="655"/>
                  </a:lnTo>
                  <a:lnTo>
                    <a:pt x="3536" y="792"/>
                  </a:lnTo>
                  <a:lnTo>
                    <a:pt x="3488" y="951"/>
                  </a:lnTo>
                  <a:lnTo>
                    <a:pt x="3100" y="982"/>
                  </a:lnTo>
                  <a:lnTo>
                    <a:pt x="2374" y="993"/>
                  </a:lnTo>
                  <a:lnTo>
                    <a:pt x="1841" y="982"/>
                  </a:lnTo>
                  <a:lnTo>
                    <a:pt x="1231" y="993"/>
                  </a:lnTo>
                  <a:lnTo>
                    <a:pt x="581" y="1004"/>
                  </a:lnTo>
                  <a:lnTo>
                    <a:pt x="97" y="993"/>
                  </a:lnTo>
                  <a:lnTo>
                    <a:pt x="0" y="909"/>
                  </a:lnTo>
                  <a:lnTo>
                    <a:pt x="29" y="771"/>
                  </a:lnTo>
                  <a:lnTo>
                    <a:pt x="242" y="666"/>
                  </a:lnTo>
                  <a:lnTo>
                    <a:pt x="388" y="571"/>
                  </a:lnTo>
                  <a:lnTo>
                    <a:pt x="533" y="507"/>
                  </a:lnTo>
                  <a:lnTo>
                    <a:pt x="766" y="370"/>
                  </a:lnTo>
                  <a:lnTo>
                    <a:pt x="1076" y="264"/>
                  </a:lnTo>
                  <a:lnTo>
                    <a:pt x="1424" y="85"/>
                  </a:lnTo>
                  <a:lnTo>
                    <a:pt x="1725" y="21"/>
                  </a:lnTo>
                  <a:lnTo>
                    <a:pt x="1773" y="11"/>
                  </a:lnTo>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1" name="Freeform 7">
              <a:extLst>
                <a:ext uri="{FF2B5EF4-FFF2-40B4-BE49-F238E27FC236}">
                  <a16:creationId xmlns:a16="http://schemas.microsoft.com/office/drawing/2014/main" id="{B349C2E9-3C1E-ED7C-78D9-FB818A57D9D1}"/>
                </a:ext>
              </a:extLst>
            </p:cNvPr>
            <p:cNvSpPr>
              <a:spLocks/>
            </p:cNvSpPr>
            <p:nvPr/>
          </p:nvSpPr>
          <p:spPr bwMode="auto">
            <a:xfrm>
              <a:off x="947" y="1700"/>
              <a:ext cx="3507" cy="1004"/>
            </a:xfrm>
            <a:custGeom>
              <a:avLst/>
              <a:gdLst>
                <a:gd name="T0" fmla="*/ 1802 w 3507"/>
                <a:gd name="T1" fmla="*/ 11 h 1004"/>
                <a:gd name="T2" fmla="*/ 1860 w 3507"/>
                <a:gd name="T3" fmla="*/ 21 h 1004"/>
                <a:gd name="T4" fmla="*/ 1918 w 3507"/>
                <a:gd name="T5" fmla="*/ 53 h 1004"/>
                <a:gd name="T6" fmla="*/ 1967 w 3507"/>
                <a:gd name="T7" fmla="*/ 74 h 1004"/>
                <a:gd name="T8" fmla="*/ 2025 w 3507"/>
                <a:gd name="T9" fmla="*/ 85 h 1004"/>
                <a:gd name="T10" fmla="*/ 2063 w 3507"/>
                <a:gd name="T11" fmla="*/ 116 h 1004"/>
                <a:gd name="T12" fmla="*/ 2141 w 3507"/>
                <a:gd name="T13" fmla="*/ 137 h 1004"/>
                <a:gd name="T14" fmla="*/ 2354 w 3507"/>
                <a:gd name="T15" fmla="*/ 201 h 1004"/>
                <a:gd name="T16" fmla="*/ 2577 w 3507"/>
                <a:gd name="T17" fmla="*/ 264 h 1004"/>
                <a:gd name="T18" fmla="*/ 2703 w 3507"/>
                <a:gd name="T19" fmla="*/ 306 h 1004"/>
                <a:gd name="T20" fmla="*/ 2800 w 3507"/>
                <a:gd name="T21" fmla="*/ 349 h 1004"/>
                <a:gd name="T22" fmla="*/ 2955 w 3507"/>
                <a:gd name="T23" fmla="*/ 402 h 1004"/>
                <a:gd name="T24" fmla="*/ 3052 w 3507"/>
                <a:gd name="T25" fmla="*/ 423 h 1004"/>
                <a:gd name="T26" fmla="*/ 3120 w 3507"/>
                <a:gd name="T27" fmla="*/ 465 h 1004"/>
                <a:gd name="T28" fmla="*/ 3197 w 3507"/>
                <a:gd name="T29" fmla="*/ 528 h 1004"/>
                <a:gd name="T30" fmla="*/ 3323 w 3507"/>
                <a:gd name="T31" fmla="*/ 602 h 1004"/>
                <a:gd name="T32" fmla="*/ 3459 w 3507"/>
                <a:gd name="T33" fmla="*/ 708 h 1004"/>
                <a:gd name="T34" fmla="*/ 3488 w 3507"/>
                <a:gd name="T35" fmla="*/ 750 h 1004"/>
                <a:gd name="T36" fmla="*/ 3507 w 3507"/>
                <a:gd name="T37" fmla="*/ 803 h 1004"/>
                <a:gd name="T38" fmla="*/ 3497 w 3507"/>
                <a:gd name="T39" fmla="*/ 866 h 1004"/>
                <a:gd name="T40" fmla="*/ 3478 w 3507"/>
                <a:gd name="T41" fmla="*/ 909 h 1004"/>
                <a:gd name="T42" fmla="*/ 3381 w 3507"/>
                <a:gd name="T43" fmla="*/ 951 h 1004"/>
                <a:gd name="T44" fmla="*/ 3284 w 3507"/>
                <a:gd name="T45" fmla="*/ 961 h 1004"/>
                <a:gd name="T46" fmla="*/ 3149 w 3507"/>
                <a:gd name="T47" fmla="*/ 972 h 1004"/>
                <a:gd name="T48" fmla="*/ 2935 w 3507"/>
                <a:gd name="T49" fmla="*/ 982 h 1004"/>
                <a:gd name="T50" fmla="*/ 2722 w 3507"/>
                <a:gd name="T51" fmla="*/ 982 h 1004"/>
                <a:gd name="T52" fmla="*/ 2509 w 3507"/>
                <a:gd name="T53" fmla="*/ 982 h 1004"/>
                <a:gd name="T54" fmla="*/ 2267 w 3507"/>
                <a:gd name="T55" fmla="*/ 982 h 1004"/>
                <a:gd name="T56" fmla="*/ 2093 w 3507"/>
                <a:gd name="T57" fmla="*/ 982 h 1004"/>
                <a:gd name="T58" fmla="*/ 1744 w 3507"/>
                <a:gd name="T59" fmla="*/ 982 h 1004"/>
                <a:gd name="T60" fmla="*/ 1453 w 3507"/>
                <a:gd name="T61" fmla="*/ 982 h 1004"/>
                <a:gd name="T62" fmla="*/ 978 w 3507"/>
                <a:gd name="T63" fmla="*/ 993 h 1004"/>
                <a:gd name="T64" fmla="*/ 659 w 3507"/>
                <a:gd name="T65" fmla="*/ 1004 h 1004"/>
                <a:gd name="T66" fmla="*/ 329 w 3507"/>
                <a:gd name="T67" fmla="*/ 993 h 1004"/>
                <a:gd name="T68" fmla="*/ 203 w 3507"/>
                <a:gd name="T69" fmla="*/ 993 h 1004"/>
                <a:gd name="T70" fmla="*/ 87 w 3507"/>
                <a:gd name="T71" fmla="*/ 972 h 1004"/>
                <a:gd name="T72" fmla="*/ 39 w 3507"/>
                <a:gd name="T73" fmla="*/ 951 h 1004"/>
                <a:gd name="T74" fmla="*/ 0 w 3507"/>
                <a:gd name="T75" fmla="*/ 887 h 1004"/>
                <a:gd name="T76" fmla="*/ 10 w 3507"/>
                <a:gd name="T77" fmla="*/ 813 h 1004"/>
                <a:gd name="T78" fmla="*/ 48 w 3507"/>
                <a:gd name="T79" fmla="*/ 771 h 1004"/>
                <a:gd name="T80" fmla="*/ 106 w 3507"/>
                <a:gd name="T81" fmla="*/ 729 h 1004"/>
                <a:gd name="T82" fmla="*/ 203 w 3507"/>
                <a:gd name="T83" fmla="*/ 676 h 1004"/>
                <a:gd name="T84" fmla="*/ 300 w 3507"/>
                <a:gd name="T85" fmla="*/ 613 h 1004"/>
                <a:gd name="T86" fmla="*/ 446 w 3507"/>
                <a:gd name="T87" fmla="*/ 539 h 1004"/>
                <a:gd name="T88" fmla="*/ 552 w 3507"/>
                <a:gd name="T89" fmla="*/ 486 h 1004"/>
                <a:gd name="T90" fmla="*/ 668 w 3507"/>
                <a:gd name="T91" fmla="*/ 423 h 1004"/>
                <a:gd name="T92" fmla="*/ 872 w 3507"/>
                <a:gd name="T93" fmla="*/ 328 h 1004"/>
                <a:gd name="T94" fmla="*/ 1027 w 3507"/>
                <a:gd name="T95" fmla="*/ 275 h 1004"/>
                <a:gd name="T96" fmla="*/ 1240 w 3507"/>
                <a:gd name="T97" fmla="*/ 169 h 1004"/>
                <a:gd name="T98" fmla="*/ 1443 w 3507"/>
                <a:gd name="T99" fmla="*/ 85 h 1004"/>
                <a:gd name="T100" fmla="*/ 1579 w 3507"/>
                <a:gd name="T101" fmla="*/ 53 h 1004"/>
                <a:gd name="T102" fmla="*/ 1666 w 3507"/>
                <a:gd name="T103" fmla="*/ 32 h 1004"/>
                <a:gd name="T104" fmla="*/ 1744 w 3507"/>
                <a:gd name="T105" fmla="*/ 11 h 1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507" h="1004">
                  <a:moveTo>
                    <a:pt x="1753" y="0"/>
                  </a:moveTo>
                  <a:lnTo>
                    <a:pt x="1763" y="0"/>
                  </a:lnTo>
                  <a:lnTo>
                    <a:pt x="1802" y="11"/>
                  </a:lnTo>
                  <a:lnTo>
                    <a:pt x="1821" y="11"/>
                  </a:lnTo>
                  <a:lnTo>
                    <a:pt x="1850" y="21"/>
                  </a:lnTo>
                  <a:lnTo>
                    <a:pt x="1860" y="21"/>
                  </a:lnTo>
                  <a:lnTo>
                    <a:pt x="1889" y="32"/>
                  </a:lnTo>
                  <a:lnTo>
                    <a:pt x="1908" y="42"/>
                  </a:lnTo>
                  <a:lnTo>
                    <a:pt x="1918" y="53"/>
                  </a:lnTo>
                  <a:lnTo>
                    <a:pt x="1938" y="64"/>
                  </a:lnTo>
                  <a:lnTo>
                    <a:pt x="1957" y="74"/>
                  </a:lnTo>
                  <a:lnTo>
                    <a:pt x="1967" y="74"/>
                  </a:lnTo>
                  <a:lnTo>
                    <a:pt x="1976" y="74"/>
                  </a:lnTo>
                  <a:lnTo>
                    <a:pt x="1996" y="74"/>
                  </a:lnTo>
                  <a:lnTo>
                    <a:pt x="2025" y="85"/>
                  </a:lnTo>
                  <a:lnTo>
                    <a:pt x="2034" y="95"/>
                  </a:lnTo>
                  <a:lnTo>
                    <a:pt x="2044" y="106"/>
                  </a:lnTo>
                  <a:lnTo>
                    <a:pt x="2063" y="116"/>
                  </a:lnTo>
                  <a:lnTo>
                    <a:pt x="2093" y="127"/>
                  </a:lnTo>
                  <a:lnTo>
                    <a:pt x="2122" y="137"/>
                  </a:lnTo>
                  <a:lnTo>
                    <a:pt x="2141" y="137"/>
                  </a:lnTo>
                  <a:lnTo>
                    <a:pt x="2189" y="148"/>
                  </a:lnTo>
                  <a:lnTo>
                    <a:pt x="2296" y="180"/>
                  </a:lnTo>
                  <a:lnTo>
                    <a:pt x="2354" y="201"/>
                  </a:lnTo>
                  <a:lnTo>
                    <a:pt x="2412" y="222"/>
                  </a:lnTo>
                  <a:lnTo>
                    <a:pt x="2529" y="254"/>
                  </a:lnTo>
                  <a:lnTo>
                    <a:pt x="2577" y="264"/>
                  </a:lnTo>
                  <a:lnTo>
                    <a:pt x="2606" y="275"/>
                  </a:lnTo>
                  <a:lnTo>
                    <a:pt x="2654" y="285"/>
                  </a:lnTo>
                  <a:lnTo>
                    <a:pt x="2703" y="306"/>
                  </a:lnTo>
                  <a:lnTo>
                    <a:pt x="2761" y="328"/>
                  </a:lnTo>
                  <a:lnTo>
                    <a:pt x="2780" y="338"/>
                  </a:lnTo>
                  <a:lnTo>
                    <a:pt x="2800" y="349"/>
                  </a:lnTo>
                  <a:lnTo>
                    <a:pt x="2848" y="370"/>
                  </a:lnTo>
                  <a:lnTo>
                    <a:pt x="2906" y="391"/>
                  </a:lnTo>
                  <a:lnTo>
                    <a:pt x="2955" y="402"/>
                  </a:lnTo>
                  <a:lnTo>
                    <a:pt x="2974" y="402"/>
                  </a:lnTo>
                  <a:lnTo>
                    <a:pt x="3003" y="412"/>
                  </a:lnTo>
                  <a:lnTo>
                    <a:pt x="3052" y="423"/>
                  </a:lnTo>
                  <a:lnTo>
                    <a:pt x="3081" y="433"/>
                  </a:lnTo>
                  <a:lnTo>
                    <a:pt x="3110" y="454"/>
                  </a:lnTo>
                  <a:lnTo>
                    <a:pt x="3120" y="465"/>
                  </a:lnTo>
                  <a:lnTo>
                    <a:pt x="3129" y="475"/>
                  </a:lnTo>
                  <a:lnTo>
                    <a:pt x="3158" y="497"/>
                  </a:lnTo>
                  <a:lnTo>
                    <a:pt x="3197" y="528"/>
                  </a:lnTo>
                  <a:lnTo>
                    <a:pt x="3255" y="560"/>
                  </a:lnTo>
                  <a:lnTo>
                    <a:pt x="3284" y="581"/>
                  </a:lnTo>
                  <a:lnTo>
                    <a:pt x="3323" y="602"/>
                  </a:lnTo>
                  <a:lnTo>
                    <a:pt x="3362" y="634"/>
                  </a:lnTo>
                  <a:lnTo>
                    <a:pt x="3410" y="666"/>
                  </a:lnTo>
                  <a:lnTo>
                    <a:pt x="3459" y="708"/>
                  </a:lnTo>
                  <a:lnTo>
                    <a:pt x="3468" y="718"/>
                  </a:lnTo>
                  <a:lnTo>
                    <a:pt x="3478" y="729"/>
                  </a:lnTo>
                  <a:lnTo>
                    <a:pt x="3488" y="750"/>
                  </a:lnTo>
                  <a:lnTo>
                    <a:pt x="3497" y="771"/>
                  </a:lnTo>
                  <a:lnTo>
                    <a:pt x="3507" y="792"/>
                  </a:lnTo>
                  <a:lnTo>
                    <a:pt x="3507" y="803"/>
                  </a:lnTo>
                  <a:lnTo>
                    <a:pt x="3507" y="813"/>
                  </a:lnTo>
                  <a:lnTo>
                    <a:pt x="3507" y="835"/>
                  </a:lnTo>
                  <a:lnTo>
                    <a:pt x="3497" y="866"/>
                  </a:lnTo>
                  <a:lnTo>
                    <a:pt x="3497" y="877"/>
                  </a:lnTo>
                  <a:lnTo>
                    <a:pt x="3488" y="887"/>
                  </a:lnTo>
                  <a:lnTo>
                    <a:pt x="3478" y="909"/>
                  </a:lnTo>
                  <a:lnTo>
                    <a:pt x="3439" y="930"/>
                  </a:lnTo>
                  <a:lnTo>
                    <a:pt x="3420" y="940"/>
                  </a:lnTo>
                  <a:lnTo>
                    <a:pt x="3381" y="951"/>
                  </a:lnTo>
                  <a:lnTo>
                    <a:pt x="3352" y="951"/>
                  </a:lnTo>
                  <a:lnTo>
                    <a:pt x="3304" y="961"/>
                  </a:lnTo>
                  <a:lnTo>
                    <a:pt x="3284" y="961"/>
                  </a:lnTo>
                  <a:lnTo>
                    <a:pt x="3265" y="961"/>
                  </a:lnTo>
                  <a:lnTo>
                    <a:pt x="3197" y="972"/>
                  </a:lnTo>
                  <a:lnTo>
                    <a:pt x="3149" y="972"/>
                  </a:lnTo>
                  <a:lnTo>
                    <a:pt x="3090" y="972"/>
                  </a:lnTo>
                  <a:lnTo>
                    <a:pt x="3003" y="982"/>
                  </a:lnTo>
                  <a:lnTo>
                    <a:pt x="2935" y="982"/>
                  </a:lnTo>
                  <a:lnTo>
                    <a:pt x="2848" y="982"/>
                  </a:lnTo>
                  <a:lnTo>
                    <a:pt x="2771" y="982"/>
                  </a:lnTo>
                  <a:lnTo>
                    <a:pt x="2722" y="982"/>
                  </a:lnTo>
                  <a:lnTo>
                    <a:pt x="2684" y="982"/>
                  </a:lnTo>
                  <a:lnTo>
                    <a:pt x="2596" y="982"/>
                  </a:lnTo>
                  <a:lnTo>
                    <a:pt x="2509" y="982"/>
                  </a:lnTo>
                  <a:lnTo>
                    <a:pt x="2422" y="993"/>
                  </a:lnTo>
                  <a:lnTo>
                    <a:pt x="2354" y="993"/>
                  </a:lnTo>
                  <a:lnTo>
                    <a:pt x="2267" y="982"/>
                  </a:lnTo>
                  <a:lnTo>
                    <a:pt x="2189" y="982"/>
                  </a:lnTo>
                  <a:lnTo>
                    <a:pt x="2122" y="982"/>
                  </a:lnTo>
                  <a:lnTo>
                    <a:pt x="2093" y="982"/>
                  </a:lnTo>
                  <a:lnTo>
                    <a:pt x="2025" y="982"/>
                  </a:lnTo>
                  <a:lnTo>
                    <a:pt x="1889" y="982"/>
                  </a:lnTo>
                  <a:lnTo>
                    <a:pt x="1744" y="982"/>
                  </a:lnTo>
                  <a:lnTo>
                    <a:pt x="1598" y="982"/>
                  </a:lnTo>
                  <a:lnTo>
                    <a:pt x="1521" y="982"/>
                  </a:lnTo>
                  <a:lnTo>
                    <a:pt x="1453" y="982"/>
                  </a:lnTo>
                  <a:lnTo>
                    <a:pt x="1288" y="993"/>
                  </a:lnTo>
                  <a:lnTo>
                    <a:pt x="1133" y="993"/>
                  </a:lnTo>
                  <a:lnTo>
                    <a:pt x="978" y="993"/>
                  </a:lnTo>
                  <a:lnTo>
                    <a:pt x="891" y="993"/>
                  </a:lnTo>
                  <a:lnTo>
                    <a:pt x="814" y="993"/>
                  </a:lnTo>
                  <a:lnTo>
                    <a:pt x="659" y="1004"/>
                  </a:lnTo>
                  <a:lnTo>
                    <a:pt x="523" y="1004"/>
                  </a:lnTo>
                  <a:lnTo>
                    <a:pt x="387" y="993"/>
                  </a:lnTo>
                  <a:lnTo>
                    <a:pt x="329" y="993"/>
                  </a:lnTo>
                  <a:lnTo>
                    <a:pt x="300" y="993"/>
                  </a:lnTo>
                  <a:lnTo>
                    <a:pt x="252" y="993"/>
                  </a:lnTo>
                  <a:lnTo>
                    <a:pt x="203" y="993"/>
                  </a:lnTo>
                  <a:lnTo>
                    <a:pt x="145" y="982"/>
                  </a:lnTo>
                  <a:lnTo>
                    <a:pt x="126" y="982"/>
                  </a:lnTo>
                  <a:lnTo>
                    <a:pt x="87" y="972"/>
                  </a:lnTo>
                  <a:lnTo>
                    <a:pt x="58" y="961"/>
                  </a:lnTo>
                  <a:lnTo>
                    <a:pt x="48" y="961"/>
                  </a:lnTo>
                  <a:lnTo>
                    <a:pt x="39" y="951"/>
                  </a:lnTo>
                  <a:lnTo>
                    <a:pt x="29" y="940"/>
                  </a:lnTo>
                  <a:lnTo>
                    <a:pt x="10" y="919"/>
                  </a:lnTo>
                  <a:lnTo>
                    <a:pt x="0" y="887"/>
                  </a:lnTo>
                  <a:lnTo>
                    <a:pt x="0" y="856"/>
                  </a:lnTo>
                  <a:lnTo>
                    <a:pt x="0" y="835"/>
                  </a:lnTo>
                  <a:lnTo>
                    <a:pt x="10" y="813"/>
                  </a:lnTo>
                  <a:lnTo>
                    <a:pt x="19" y="803"/>
                  </a:lnTo>
                  <a:lnTo>
                    <a:pt x="29" y="782"/>
                  </a:lnTo>
                  <a:lnTo>
                    <a:pt x="48" y="771"/>
                  </a:lnTo>
                  <a:lnTo>
                    <a:pt x="68" y="750"/>
                  </a:lnTo>
                  <a:lnTo>
                    <a:pt x="87" y="740"/>
                  </a:lnTo>
                  <a:lnTo>
                    <a:pt x="106" y="729"/>
                  </a:lnTo>
                  <a:lnTo>
                    <a:pt x="126" y="718"/>
                  </a:lnTo>
                  <a:lnTo>
                    <a:pt x="145" y="708"/>
                  </a:lnTo>
                  <a:lnTo>
                    <a:pt x="203" y="676"/>
                  </a:lnTo>
                  <a:lnTo>
                    <a:pt x="242" y="655"/>
                  </a:lnTo>
                  <a:lnTo>
                    <a:pt x="291" y="623"/>
                  </a:lnTo>
                  <a:lnTo>
                    <a:pt x="300" y="613"/>
                  </a:lnTo>
                  <a:lnTo>
                    <a:pt x="339" y="592"/>
                  </a:lnTo>
                  <a:lnTo>
                    <a:pt x="407" y="560"/>
                  </a:lnTo>
                  <a:lnTo>
                    <a:pt x="446" y="539"/>
                  </a:lnTo>
                  <a:lnTo>
                    <a:pt x="465" y="528"/>
                  </a:lnTo>
                  <a:lnTo>
                    <a:pt x="513" y="507"/>
                  </a:lnTo>
                  <a:lnTo>
                    <a:pt x="552" y="486"/>
                  </a:lnTo>
                  <a:lnTo>
                    <a:pt x="610" y="454"/>
                  </a:lnTo>
                  <a:lnTo>
                    <a:pt x="639" y="433"/>
                  </a:lnTo>
                  <a:lnTo>
                    <a:pt x="668" y="423"/>
                  </a:lnTo>
                  <a:lnTo>
                    <a:pt x="726" y="391"/>
                  </a:lnTo>
                  <a:lnTo>
                    <a:pt x="794" y="359"/>
                  </a:lnTo>
                  <a:lnTo>
                    <a:pt x="872" y="328"/>
                  </a:lnTo>
                  <a:lnTo>
                    <a:pt x="911" y="317"/>
                  </a:lnTo>
                  <a:lnTo>
                    <a:pt x="949" y="306"/>
                  </a:lnTo>
                  <a:lnTo>
                    <a:pt x="1027" y="275"/>
                  </a:lnTo>
                  <a:lnTo>
                    <a:pt x="1114" y="233"/>
                  </a:lnTo>
                  <a:lnTo>
                    <a:pt x="1201" y="190"/>
                  </a:lnTo>
                  <a:lnTo>
                    <a:pt x="1240" y="169"/>
                  </a:lnTo>
                  <a:lnTo>
                    <a:pt x="1288" y="148"/>
                  </a:lnTo>
                  <a:lnTo>
                    <a:pt x="1366" y="116"/>
                  </a:lnTo>
                  <a:lnTo>
                    <a:pt x="1443" y="85"/>
                  </a:lnTo>
                  <a:lnTo>
                    <a:pt x="1521" y="64"/>
                  </a:lnTo>
                  <a:lnTo>
                    <a:pt x="1560" y="53"/>
                  </a:lnTo>
                  <a:lnTo>
                    <a:pt x="1579" y="53"/>
                  </a:lnTo>
                  <a:lnTo>
                    <a:pt x="1608" y="42"/>
                  </a:lnTo>
                  <a:lnTo>
                    <a:pt x="1647" y="32"/>
                  </a:lnTo>
                  <a:lnTo>
                    <a:pt x="1666" y="32"/>
                  </a:lnTo>
                  <a:lnTo>
                    <a:pt x="1705" y="21"/>
                  </a:lnTo>
                  <a:lnTo>
                    <a:pt x="1715" y="21"/>
                  </a:lnTo>
                  <a:lnTo>
                    <a:pt x="1744" y="11"/>
                  </a:lnTo>
                  <a:lnTo>
                    <a:pt x="1763" y="11"/>
                  </a:lnTo>
                </a:path>
              </a:pathLst>
            </a:custGeom>
            <a:solidFill>
              <a:srgbClr val="CB4350"/>
            </a:solidFill>
            <a:ln>
              <a:noFill/>
            </a:ln>
            <a:effectLst/>
            <a:extLst>
              <a:ext uri="{91240B29-F687-4F45-9708-019B960494DF}">
                <a14:hiddenLine xmlns:a14="http://schemas.microsoft.com/office/drawing/2010/main" w="15875"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2" name="Oval 8">
              <a:extLst>
                <a:ext uri="{FF2B5EF4-FFF2-40B4-BE49-F238E27FC236}">
                  <a16:creationId xmlns:a16="http://schemas.microsoft.com/office/drawing/2014/main" id="{8A8B514F-4FF1-B02F-E09C-3D6CF5AD9E92}"/>
                </a:ext>
              </a:extLst>
            </p:cNvPr>
            <p:cNvSpPr>
              <a:spLocks noChangeArrowheads="1"/>
            </p:cNvSpPr>
            <p:nvPr/>
          </p:nvSpPr>
          <p:spPr bwMode="auto">
            <a:xfrm>
              <a:off x="1770" y="2123"/>
              <a:ext cx="68" cy="63"/>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3" name="Oval 9">
              <a:extLst>
                <a:ext uri="{FF2B5EF4-FFF2-40B4-BE49-F238E27FC236}">
                  <a16:creationId xmlns:a16="http://schemas.microsoft.com/office/drawing/2014/main" id="{F7B2A5CE-8CCD-616C-11D3-670FB4B0C618}"/>
                </a:ext>
              </a:extLst>
            </p:cNvPr>
            <p:cNvSpPr>
              <a:spLocks noChangeArrowheads="1"/>
            </p:cNvSpPr>
            <p:nvPr/>
          </p:nvSpPr>
          <p:spPr bwMode="auto">
            <a:xfrm>
              <a:off x="4251" y="2461"/>
              <a:ext cx="106" cy="126"/>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4" name="Oval 10">
              <a:extLst>
                <a:ext uri="{FF2B5EF4-FFF2-40B4-BE49-F238E27FC236}">
                  <a16:creationId xmlns:a16="http://schemas.microsoft.com/office/drawing/2014/main" id="{1662DC96-7DA2-211C-E733-D5C05B9F9E4D}"/>
                </a:ext>
              </a:extLst>
            </p:cNvPr>
            <p:cNvSpPr>
              <a:spLocks noChangeArrowheads="1"/>
            </p:cNvSpPr>
            <p:nvPr/>
          </p:nvSpPr>
          <p:spPr bwMode="auto">
            <a:xfrm>
              <a:off x="4086" y="2788"/>
              <a:ext cx="6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5" name="Oval 11">
              <a:extLst>
                <a:ext uri="{FF2B5EF4-FFF2-40B4-BE49-F238E27FC236}">
                  <a16:creationId xmlns:a16="http://schemas.microsoft.com/office/drawing/2014/main" id="{D6813FFB-71FD-AAB9-5687-9ACB0AA8AC76}"/>
                </a:ext>
              </a:extLst>
            </p:cNvPr>
            <p:cNvSpPr>
              <a:spLocks noChangeArrowheads="1"/>
            </p:cNvSpPr>
            <p:nvPr/>
          </p:nvSpPr>
          <p:spPr bwMode="auto">
            <a:xfrm>
              <a:off x="4706" y="3200"/>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6" name="Oval 12">
              <a:extLst>
                <a:ext uri="{FF2B5EF4-FFF2-40B4-BE49-F238E27FC236}">
                  <a16:creationId xmlns:a16="http://schemas.microsoft.com/office/drawing/2014/main" id="{19B5B8CF-FCAD-893F-3430-B55F1842613D}"/>
                </a:ext>
              </a:extLst>
            </p:cNvPr>
            <p:cNvSpPr>
              <a:spLocks noChangeArrowheads="1"/>
            </p:cNvSpPr>
            <p:nvPr/>
          </p:nvSpPr>
          <p:spPr bwMode="auto">
            <a:xfrm>
              <a:off x="4580" y="2788"/>
              <a:ext cx="68" cy="63"/>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7" name="Line 13">
              <a:extLst>
                <a:ext uri="{FF2B5EF4-FFF2-40B4-BE49-F238E27FC236}">
                  <a16:creationId xmlns:a16="http://schemas.microsoft.com/office/drawing/2014/main" id="{1B0AC5EF-9643-A152-20A2-01B1495656C6}"/>
                </a:ext>
              </a:extLst>
            </p:cNvPr>
            <p:cNvSpPr>
              <a:spLocks noChangeShapeType="1"/>
            </p:cNvSpPr>
            <p:nvPr/>
          </p:nvSpPr>
          <p:spPr bwMode="auto">
            <a:xfrm flipH="1">
              <a:off x="4115" y="2577"/>
              <a:ext cx="155" cy="22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 name="Line 14">
              <a:extLst>
                <a:ext uri="{FF2B5EF4-FFF2-40B4-BE49-F238E27FC236}">
                  <a16:creationId xmlns:a16="http://schemas.microsoft.com/office/drawing/2014/main" id="{E21ABE48-5888-9671-D721-11CA945187CD}"/>
                </a:ext>
              </a:extLst>
            </p:cNvPr>
            <p:cNvSpPr>
              <a:spLocks noChangeShapeType="1"/>
            </p:cNvSpPr>
            <p:nvPr/>
          </p:nvSpPr>
          <p:spPr bwMode="auto">
            <a:xfrm>
              <a:off x="4338" y="2556"/>
              <a:ext cx="261" cy="23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9" name="Line 15">
              <a:extLst>
                <a:ext uri="{FF2B5EF4-FFF2-40B4-BE49-F238E27FC236}">
                  <a16:creationId xmlns:a16="http://schemas.microsoft.com/office/drawing/2014/main" id="{7C417346-5A19-BC33-7BB8-3B93A3E4E346}"/>
                </a:ext>
              </a:extLst>
            </p:cNvPr>
            <p:cNvSpPr>
              <a:spLocks noChangeShapeType="1"/>
            </p:cNvSpPr>
            <p:nvPr/>
          </p:nvSpPr>
          <p:spPr bwMode="auto">
            <a:xfrm>
              <a:off x="4115" y="2851"/>
              <a:ext cx="1" cy="338"/>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0" name="Line 16">
              <a:extLst>
                <a:ext uri="{FF2B5EF4-FFF2-40B4-BE49-F238E27FC236}">
                  <a16:creationId xmlns:a16="http://schemas.microsoft.com/office/drawing/2014/main" id="{769E408F-77E3-E5AC-3ED2-7726CC5B0C9F}"/>
                </a:ext>
              </a:extLst>
            </p:cNvPr>
            <p:cNvSpPr>
              <a:spLocks noChangeShapeType="1"/>
            </p:cNvSpPr>
            <p:nvPr/>
          </p:nvSpPr>
          <p:spPr bwMode="auto">
            <a:xfrm>
              <a:off x="4628" y="2841"/>
              <a:ext cx="117" cy="359"/>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1" name="Line 17">
              <a:extLst>
                <a:ext uri="{FF2B5EF4-FFF2-40B4-BE49-F238E27FC236}">
                  <a16:creationId xmlns:a16="http://schemas.microsoft.com/office/drawing/2014/main" id="{5D2BF859-C3E3-6ACB-B8A1-2BD91987E852}"/>
                </a:ext>
              </a:extLst>
            </p:cNvPr>
            <p:cNvSpPr>
              <a:spLocks noChangeShapeType="1"/>
            </p:cNvSpPr>
            <p:nvPr/>
          </p:nvSpPr>
          <p:spPr bwMode="auto">
            <a:xfrm flipH="1">
              <a:off x="4444" y="2851"/>
              <a:ext cx="146" cy="360"/>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2" name="Oval 18">
              <a:extLst>
                <a:ext uri="{FF2B5EF4-FFF2-40B4-BE49-F238E27FC236}">
                  <a16:creationId xmlns:a16="http://schemas.microsoft.com/office/drawing/2014/main" id="{5D2EACED-512F-0C2A-B590-36E137C27E9F}"/>
                </a:ext>
              </a:extLst>
            </p:cNvPr>
            <p:cNvSpPr>
              <a:spLocks noChangeArrowheads="1"/>
            </p:cNvSpPr>
            <p:nvPr/>
          </p:nvSpPr>
          <p:spPr bwMode="auto">
            <a:xfrm>
              <a:off x="1092" y="2461"/>
              <a:ext cx="107" cy="126"/>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3" name="Oval 19">
              <a:extLst>
                <a:ext uri="{FF2B5EF4-FFF2-40B4-BE49-F238E27FC236}">
                  <a16:creationId xmlns:a16="http://schemas.microsoft.com/office/drawing/2014/main" id="{9D92D0FD-9FE0-564C-15F4-AC2736965DAA}"/>
                </a:ext>
              </a:extLst>
            </p:cNvPr>
            <p:cNvSpPr>
              <a:spLocks noChangeArrowheads="1"/>
            </p:cNvSpPr>
            <p:nvPr/>
          </p:nvSpPr>
          <p:spPr bwMode="auto">
            <a:xfrm>
              <a:off x="937" y="3200"/>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4" name="Oval 20">
              <a:extLst>
                <a:ext uri="{FF2B5EF4-FFF2-40B4-BE49-F238E27FC236}">
                  <a16:creationId xmlns:a16="http://schemas.microsoft.com/office/drawing/2014/main" id="{5BACE8EB-D0F4-0A2C-C53A-E247C9869B87}"/>
                </a:ext>
              </a:extLst>
            </p:cNvPr>
            <p:cNvSpPr>
              <a:spLocks noChangeArrowheads="1"/>
            </p:cNvSpPr>
            <p:nvPr/>
          </p:nvSpPr>
          <p:spPr bwMode="auto">
            <a:xfrm>
              <a:off x="617" y="3200"/>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5" name="Oval 21">
              <a:extLst>
                <a:ext uri="{FF2B5EF4-FFF2-40B4-BE49-F238E27FC236}">
                  <a16:creationId xmlns:a16="http://schemas.microsoft.com/office/drawing/2014/main" id="{CA7AD850-CF65-4605-D0D6-C3B46ADC6A2B}"/>
                </a:ext>
              </a:extLst>
            </p:cNvPr>
            <p:cNvSpPr>
              <a:spLocks noChangeArrowheads="1"/>
            </p:cNvSpPr>
            <p:nvPr/>
          </p:nvSpPr>
          <p:spPr bwMode="auto">
            <a:xfrm>
              <a:off x="811" y="2788"/>
              <a:ext cx="68" cy="63"/>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6" name="Oval 22">
              <a:extLst>
                <a:ext uri="{FF2B5EF4-FFF2-40B4-BE49-F238E27FC236}">
                  <a16:creationId xmlns:a16="http://schemas.microsoft.com/office/drawing/2014/main" id="{E783C63A-7C20-F68A-C40C-0CEB2D3B2A8A}"/>
                </a:ext>
              </a:extLst>
            </p:cNvPr>
            <p:cNvSpPr>
              <a:spLocks noChangeArrowheads="1"/>
            </p:cNvSpPr>
            <p:nvPr/>
          </p:nvSpPr>
          <p:spPr bwMode="auto">
            <a:xfrm>
              <a:off x="1228" y="3200"/>
              <a:ext cx="106"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7" name="Oval 23">
              <a:extLst>
                <a:ext uri="{FF2B5EF4-FFF2-40B4-BE49-F238E27FC236}">
                  <a16:creationId xmlns:a16="http://schemas.microsoft.com/office/drawing/2014/main" id="{9CC6CBE5-6B09-6894-8502-171FFD571648}"/>
                </a:ext>
              </a:extLst>
            </p:cNvPr>
            <p:cNvSpPr>
              <a:spLocks noChangeArrowheads="1"/>
            </p:cNvSpPr>
            <p:nvPr/>
          </p:nvSpPr>
          <p:spPr bwMode="auto">
            <a:xfrm>
              <a:off x="1422" y="2788"/>
              <a:ext cx="67" cy="63"/>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8" name="Line 24">
              <a:extLst>
                <a:ext uri="{FF2B5EF4-FFF2-40B4-BE49-F238E27FC236}">
                  <a16:creationId xmlns:a16="http://schemas.microsoft.com/office/drawing/2014/main" id="{4E47BBDC-D6CD-2483-2BFC-24B940ADCA4D}"/>
                </a:ext>
              </a:extLst>
            </p:cNvPr>
            <p:cNvSpPr>
              <a:spLocks noChangeShapeType="1"/>
            </p:cNvSpPr>
            <p:nvPr/>
          </p:nvSpPr>
          <p:spPr bwMode="auto">
            <a:xfrm flipH="1">
              <a:off x="850" y="2566"/>
              <a:ext cx="242" cy="23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9" name="Line 25">
              <a:extLst>
                <a:ext uri="{FF2B5EF4-FFF2-40B4-BE49-F238E27FC236}">
                  <a16:creationId xmlns:a16="http://schemas.microsoft.com/office/drawing/2014/main" id="{E0792C75-2B06-406B-6297-B61054B5B49D}"/>
                </a:ext>
              </a:extLst>
            </p:cNvPr>
            <p:cNvSpPr>
              <a:spLocks noChangeShapeType="1"/>
            </p:cNvSpPr>
            <p:nvPr/>
          </p:nvSpPr>
          <p:spPr bwMode="auto">
            <a:xfrm>
              <a:off x="1179" y="2566"/>
              <a:ext cx="262" cy="22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0" name="Line 26">
              <a:extLst>
                <a:ext uri="{FF2B5EF4-FFF2-40B4-BE49-F238E27FC236}">
                  <a16:creationId xmlns:a16="http://schemas.microsoft.com/office/drawing/2014/main" id="{C007ED96-5418-2B36-0332-0F875C9985CD}"/>
                </a:ext>
              </a:extLst>
            </p:cNvPr>
            <p:cNvSpPr>
              <a:spLocks noChangeShapeType="1"/>
            </p:cNvSpPr>
            <p:nvPr/>
          </p:nvSpPr>
          <p:spPr bwMode="auto">
            <a:xfrm flipH="1">
              <a:off x="676" y="2841"/>
              <a:ext cx="145" cy="359"/>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1" name="Line 27">
              <a:extLst>
                <a:ext uri="{FF2B5EF4-FFF2-40B4-BE49-F238E27FC236}">
                  <a16:creationId xmlns:a16="http://schemas.microsoft.com/office/drawing/2014/main" id="{21C36003-D426-52F6-6276-B6218F391C31}"/>
                </a:ext>
              </a:extLst>
            </p:cNvPr>
            <p:cNvSpPr>
              <a:spLocks noChangeShapeType="1"/>
            </p:cNvSpPr>
            <p:nvPr/>
          </p:nvSpPr>
          <p:spPr bwMode="auto">
            <a:xfrm>
              <a:off x="850" y="2841"/>
              <a:ext cx="126" cy="359"/>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2" name="Line 28">
              <a:extLst>
                <a:ext uri="{FF2B5EF4-FFF2-40B4-BE49-F238E27FC236}">
                  <a16:creationId xmlns:a16="http://schemas.microsoft.com/office/drawing/2014/main" id="{B1E62AB7-D70D-CBD0-B3BE-C29B6C4BDB55}"/>
                </a:ext>
              </a:extLst>
            </p:cNvPr>
            <p:cNvSpPr>
              <a:spLocks noChangeShapeType="1"/>
            </p:cNvSpPr>
            <p:nvPr/>
          </p:nvSpPr>
          <p:spPr bwMode="auto">
            <a:xfrm flipH="1">
              <a:off x="1286" y="2851"/>
              <a:ext cx="145" cy="360"/>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3" name="Oval 29">
              <a:extLst>
                <a:ext uri="{FF2B5EF4-FFF2-40B4-BE49-F238E27FC236}">
                  <a16:creationId xmlns:a16="http://schemas.microsoft.com/office/drawing/2014/main" id="{41C590D1-CA52-3209-BA04-A6ADB4940256}"/>
                </a:ext>
              </a:extLst>
            </p:cNvPr>
            <p:cNvSpPr>
              <a:spLocks noChangeArrowheads="1"/>
            </p:cNvSpPr>
            <p:nvPr/>
          </p:nvSpPr>
          <p:spPr bwMode="auto">
            <a:xfrm>
              <a:off x="2051" y="2461"/>
              <a:ext cx="107" cy="126"/>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4" name="Oval 30">
              <a:extLst>
                <a:ext uri="{FF2B5EF4-FFF2-40B4-BE49-F238E27FC236}">
                  <a16:creationId xmlns:a16="http://schemas.microsoft.com/office/drawing/2014/main" id="{3999D174-52EE-44D0-F08A-4D6E60DDE585}"/>
                </a:ext>
              </a:extLst>
            </p:cNvPr>
            <p:cNvSpPr>
              <a:spLocks noChangeArrowheads="1"/>
            </p:cNvSpPr>
            <p:nvPr/>
          </p:nvSpPr>
          <p:spPr bwMode="auto">
            <a:xfrm>
              <a:off x="1867" y="3200"/>
              <a:ext cx="11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5" name="Oval 31">
              <a:extLst>
                <a:ext uri="{FF2B5EF4-FFF2-40B4-BE49-F238E27FC236}">
                  <a16:creationId xmlns:a16="http://schemas.microsoft.com/office/drawing/2014/main" id="{97DD2B4B-EAAC-036B-38BA-EFE3AD561165}"/>
                </a:ext>
              </a:extLst>
            </p:cNvPr>
            <p:cNvSpPr>
              <a:spLocks noChangeArrowheads="1"/>
            </p:cNvSpPr>
            <p:nvPr/>
          </p:nvSpPr>
          <p:spPr bwMode="auto">
            <a:xfrm>
              <a:off x="1577" y="3200"/>
              <a:ext cx="106"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6" name="Oval 32">
              <a:extLst>
                <a:ext uri="{FF2B5EF4-FFF2-40B4-BE49-F238E27FC236}">
                  <a16:creationId xmlns:a16="http://schemas.microsoft.com/office/drawing/2014/main" id="{66E6DCAA-0DD1-2266-CF00-001B2B7F6DC1}"/>
                </a:ext>
              </a:extLst>
            </p:cNvPr>
            <p:cNvSpPr>
              <a:spLocks noChangeArrowheads="1"/>
            </p:cNvSpPr>
            <p:nvPr/>
          </p:nvSpPr>
          <p:spPr bwMode="auto">
            <a:xfrm>
              <a:off x="1896" y="2788"/>
              <a:ext cx="5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7" name="Oval 33">
              <a:extLst>
                <a:ext uri="{FF2B5EF4-FFF2-40B4-BE49-F238E27FC236}">
                  <a16:creationId xmlns:a16="http://schemas.microsoft.com/office/drawing/2014/main" id="{16F5CFEF-0BAB-4522-0B74-B6C688DE22D9}"/>
                </a:ext>
              </a:extLst>
            </p:cNvPr>
            <p:cNvSpPr>
              <a:spLocks noChangeArrowheads="1"/>
            </p:cNvSpPr>
            <p:nvPr/>
          </p:nvSpPr>
          <p:spPr bwMode="auto">
            <a:xfrm>
              <a:off x="2507" y="3200"/>
              <a:ext cx="106"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8" name="Oval 34">
              <a:extLst>
                <a:ext uri="{FF2B5EF4-FFF2-40B4-BE49-F238E27FC236}">
                  <a16:creationId xmlns:a16="http://schemas.microsoft.com/office/drawing/2014/main" id="{D05FF692-3024-7DF0-1B17-49F1A794EAED}"/>
                </a:ext>
              </a:extLst>
            </p:cNvPr>
            <p:cNvSpPr>
              <a:spLocks noChangeArrowheads="1"/>
            </p:cNvSpPr>
            <p:nvPr/>
          </p:nvSpPr>
          <p:spPr bwMode="auto">
            <a:xfrm>
              <a:off x="2187" y="3200"/>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9" name="Oval 35">
              <a:extLst>
                <a:ext uri="{FF2B5EF4-FFF2-40B4-BE49-F238E27FC236}">
                  <a16:creationId xmlns:a16="http://schemas.microsoft.com/office/drawing/2014/main" id="{826FE3EC-27A7-A42C-9EC4-0E37545A0412}"/>
                </a:ext>
              </a:extLst>
            </p:cNvPr>
            <p:cNvSpPr>
              <a:spLocks noChangeArrowheads="1"/>
            </p:cNvSpPr>
            <p:nvPr/>
          </p:nvSpPr>
          <p:spPr bwMode="auto">
            <a:xfrm>
              <a:off x="2381" y="2788"/>
              <a:ext cx="68" cy="63"/>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0" name="Line 36">
              <a:extLst>
                <a:ext uri="{FF2B5EF4-FFF2-40B4-BE49-F238E27FC236}">
                  <a16:creationId xmlns:a16="http://schemas.microsoft.com/office/drawing/2014/main" id="{35997CFE-AC96-6CFA-BCFE-4BDE0C0C12B2}"/>
                </a:ext>
              </a:extLst>
            </p:cNvPr>
            <p:cNvSpPr>
              <a:spLocks noChangeShapeType="1"/>
            </p:cNvSpPr>
            <p:nvPr/>
          </p:nvSpPr>
          <p:spPr bwMode="auto">
            <a:xfrm flipH="1">
              <a:off x="1935" y="2566"/>
              <a:ext cx="126" cy="23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1" name="Line 37">
              <a:extLst>
                <a:ext uri="{FF2B5EF4-FFF2-40B4-BE49-F238E27FC236}">
                  <a16:creationId xmlns:a16="http://schemas.microsoft.com/office/drawing/2014/main" id="{7B6FADFB-2855-20F8-705E-A0FA35B2447D}"/>
                </a:ext>
              </a:extLst>
            </p:cNvPr>
            <p:cNvSpPr>
              <a:spLocks noChangeShapeType="1"/>
            </p:cNvSpPr>
            <p:nvPr/>
          </p:nvSpPr>
          <p:spPr bwMode="auto">
            <a:xfrm>
              <a:off x="2139" y="2566"/>
              <a:ext cx="261" cy="22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2" name="Line 38">
              <a:extLst>
                <a:ext uri="{FF2B5EF4-FFF2-40B4-BE49-F238E27FC236}">
                  <a16:creationId xmlns:a16="http://schemas.microsoft.com/office/drawing/2014/main" id="{8BB1A5B6-904C-5246-6FF6-0F733D997338}"/>
                </a:ext>
              </a:extLst>
            </p:cNvPr>
            <p:cNvSpPr>
              <a:spLocks noChangeShapeType="1"/>
            </p:cNvSpPr>
            <p:nvPr/>
          </p:nvSpPr>
          <p:spPr bwMode="auto">
            <a:xfrm>
              <a:off x="1916" y="2851"/>
              <a:ext cx="1" cy="349"/>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3" name="Line 39">
              <a:extLst>
                <a:ext uri="{FF2B5EF4-FFF2-40B4-BE49-F238E27FC236}">
                  <a16:creationId xmlns:a16="http://schemas.microsoft.com/office/drawing/2014/main" id="{2376B2DD-98DF-EE11-E432-8AE1FF18CAF4}"/>
                </a:ext>
              </a:extLst>
            </p:cNvPr>
            <p:cNvSpPr>
              <a:spLocks noChangeShapeType="1"/>
            </p:cNvSpPr>
            <p:nvPr/>
          </p:nvSpPr>
          <p:spPr bwMode="auto">
            <a:xfrm>
              <a:off x="2429" y="2841"/>
              <a:ext cx="116" cy="359"/>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4" name="Line 40">
              <a:extLst>
                <a:ext uri="{FF2B5EF4-FFF2-40B4-BE49-F238E27FC236}">
                  <a16:creationId xmlns:a16="http://schemas.microsoft.com/office/drawing/2014/main" id="{88DB32BD-5DCD-F23A-6F2E-9B9DBEEEB5F5}"/>
                </a:ext>
              </a:extLst>
            </p:cNvPr>
            <p:cNvSpPr>
              <a:spLocks noChangeShapeType="1"/>
            </p:cNvSpPr>
            <p:nvPr/>
          </p:nvSpPr>
          <p:spPr bwMode="auto">
            <a:xfrm flipH="1">
              <a:off x="2245" y="2851"/>
              <a:ext cx="145" cy="360"/>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5" name="Oval 41">
              <a:extLst>
                <a:ext uri="{FF2B5EF4-FFF2-40B4-BE49-F238E27FC236}">
                  <a16:creationId xmlns:a16="http://schemas.microsoft.com/office/drawing/2014/main" id="{D79F6D95-B688-5D8D-97B3-112910801E28}"/>
                </a:ext>
              </a:extLst>
            </p:cNvPr>
            <p:cNvSpPr>
              <a:spLocks noChangeArrowheads="1"/>
            </p:cNvSpPr>
            <p:nvPr/>
          </p:nvSpPr>
          <p:spPr bwMode="auto">
            <a:xfrm>
              <a:off x="3272" y="2461"/>
              <a:ext cx="107" cy="126"/>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6" name="Oval 42">
              <a:extLst>
                <a:ext uri="{FF2B5EF4-FFF2-40B4-BE49-F238E27FC236}">
                  <a16:creationId xmlns:a16="http://schemas.microsoft.com/office/drawing/2014/main" id="{62753912-8B6E-0935-A857-5879BF197169}"/>
                </a:ext>
              </a:extLst>
            </p:cNvPr>
            <p:cNvSpPr>
              <a:spLocks noChangeArrowheads="1"/>
            </p:cNvSpPr>
            <p:nvPr/>
          </p:nvSpPr>
          <p:spPr bwMode="auto">
            <a:xfrm>
              <a:off x="2797" y="3200"/>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7" name="Oval 43">
              <a:extLst>
                <a:ext uri="{FF2B5EF4-FFF2-40B4-BE49-F238E27FC236}">
                  <a16:creationId xmlns:a16="http://schemas.microsoft.com/office/drawing/2014/main" id="{0801D3DA-DB13-8CE3-D3F3-49E0880505CD}"/>
                </a:ext>
              </a:extLst>
            </p:cNvPr>
            <p:cNvSpPr>
              <a:spLocks noChangeArrowheads="1"/>
            </p:cNvSpPr>
            <p:nvPr/>
          </p:nvSpPr>
          <p:spPr bwMode="auto">
            <a:xfrm>
              <a:off x="2991" y="2788"/>
              <a:ext cx="68" cy="63"/>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nvGrpSpPr>
            <p:cNvPr id="48" name="Group 392">
              <a:extLst>
                <a:ext uri="{FF2B5EF4-FFF2-40B4-BE49-F238E27FC236}">
                  <a16:creationId xmlns:a16="http://schemas.microsoft.com/office/drawing/2014/main" id="{AC2C7C56-5004-12B4-B4F3-6DAE8E59AFB0}"/>
                </a:ext>
              </a:extLst>
            </p:cNvPr>
            <p:cNvGrpSpPr>
              <a:grpSpLocks/>
            </p:cNvGrpSpPr>
            <p:nvPr/>
          </p:nvGrpSpPr>
          <p:grpSpPr bwMode="auto">
            <a:xfrm>
              <a:off x="3408" y="2788"/>
              <a:ext cx="426" cy="539"/>
              <a:chOff x="3549" y="2490"/>
              <a:chExt cx="426" cy="539"/>
            </a:xfrm>
          </p:grpSpPr>
          <p:sp>
            <p:nvSpPr>
              <p:cNvPr id="193" name="Oval 45">
                <a:extLst>
                  <a:ext uri="{FF2B5EF4-FFF2-40B4-BE49-F238E27FC236}">
                    <a16:creationId xmlns:a16="http://schemas.microsoft.com/office/drawing/2014/main" id="{7A0C834A-46C1-3E62-D5CE-7E7F63A9775D}"/>
                  </a:ext>
                </a:extLst>
              </p:cNvPr>
              <p:cNvSpPr>
                <a:spLocks noChangeArrowheads="1"/>
              </p:cNvSpPr>
              <p:nvPr/>
            </p:nvSpPr>
            <p:spPr bwMode="auto">
              <a:xfrm>
                <a:off x="3868" y="2902"/>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94" name="Oval 46">
                <a:extLst>
                  <a:ext uri="{FF2B5EF4-FFF2-40B4-BE49-F238E27FC236}">
                    <a16:creationId xmlns:a16="http://schemas.microsoft.com/office/drawing/2014/main" id="{A01AE1D1-C64E-1F3D-EC56-33FC67A3E01C}"/>
                  </a:ext>
                </a:extLst>
              </p:cNvPr>
              <p:cNvSpPr>
                <a:spLocks noChangeArrowheads="1"/>
              </p:cNvSpPr>
              <p:nvPr/>
            </p:nvSpPr>
            <p:spPr bwMode="auto">
              <a:xfrm>
                <a:off x="3549" y="2902"/>
                <a:ext cx="106"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95" name="Oval 47">
                <a:extLst>
                  <a:ext uri="{FF2B5EF4-FFF2-40B4-BE49-F238E27FC236}">
                    <a16:creationId xmlns:a16="http://schemas.microsoft.com/office/drawing/2014/main" id="{9C26FE86-5E5C-7493-AA64-7E87CE9E4903}"/>
                  </a:ext>
                </a:extLst>
              </p:cNvPr>
              <p:cNvSpPr>
                <a:spLocks noChangeArrowheads="1"/>
              </p:cNvSpPr>
              <p:nvPr/>
            </p:nvSpPr>
            <p:spPr bwMode="auto">
              <a:xfrm>
                <a:off x="3742" y="2490"/>
                <a:ext cx="68" cy="63"/>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sp>
          <p:nvSpPr>
            <p:cNvPr id="49" name="Line 48">
              <a:extLst>
                <a:ext uri="{FF2B5EF4-FFF2-40B4-BE49-F238E27FC236}">
                  <a16:creationId xmlns:a16="http://schemas.microsoft.com/office/drawing/2014/main" id="{5DC3EB5A-DF94-833E-D061-987D172D8207}"/>
                </a:ext>
              </a:extLst>
            </p:cNvPr>
            <p:cNvSpPr>
              <a:spLocks noChangeShapeType="1"/>
            </p:cNvSpPr>
            <p:nvPr/>
          </p:nvSpPr>
          <p:spPr bwMode="auto">
            <a:xfrm flipH="1">
              <a:off x="3030" y="2566"/>
              <a:ext cx="242" cy="23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0" name="Line 49">
              <a:extLst>
                <a:ext uri="{FF2B5EF4-FFF2-40B4-BE49-F238E27FC236}">
                  <a16:creationId xmlns:a16="http://schemas.microsoft.com/office/drawing/2014/main" id="{87650307-33E3-17DC-830B-2610C51E6EE8}"/>
                </a:ext>
              </a:extLst>
            </p:cNvPr>
            <p:cNvSpPr>
              <a:spLocks noChangeShapeType="1"/>
            </p:cNvSpPr>
            <p:nvPr/>
          </p:nvSpPr>
          <p:spPr bwMode="auto">
            <a:xfrm>
              <a:off x="3359" y="2566"/>
              <a:ext cx="262" cy="22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1" name="Line 50">
              <a:extLst>
                <a:ext uri="{FF2B5EF4-FFF2-40B4-BE49-F238E27FC236}">
                  <a16:creationId xmlns:a16="http://schemas.microsoft.com/office/drawing/2014/main" id="{ECB8DE90-88DB-3002-6C6F-38DEC534CDE9}"/>
                </a:ext>
              </a:extLst>
            </p:cNvPr>
            <p:cNvSpPr>
              <a:spLocks noChangeShapeType="1"/>
            </p:cNvSpPr>
            <p:nvPr/>
          </p:nvSpPr>
          <p:spPr bwMode="auto">
            <a:xfrm flipH="1">
              <a:off x="2855" y="2841"/>
              <a:ext cx="146" cy="359"/>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2" name="Line 51">
              <a:extLst>
                <a:ext uri="{FF2B5EF4-FFF2-40B4-BE49-F238E27FC236}">
                  <a16:creationId xmlns:a16="http://schemas.microsoft.com/office/drawing/2014/main" id="{C5257C7F-2E4D-4360-7FFD-82497568F412}"/>
                </a:ext>
              </a:extLst>
            </p:cNvPr>
            <p:cNvSpPr>
              <a:spLocks noChangeShapeType="1"/>
            </p:cNvSpPr>
            <p:nvPr/>
          </p:nvSpPr>
          <p:spPr bwMode="auto">
            <a:xfrm>
              <a:off x="3030" y="2841"/>
              <a:ext cx="126" cy="359"/>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3" name="Line 52">
              <a:extLst>
                <a:ext uri="{FF2B5EF4-FFF2-40B4-BE49-F238E27FC236}">
                  <a16:creationId xmlns:a16="http://schemas.microsoft.com/office/drawing/2014/main" id="{91C87486-A131-3E10-7F0F-30DABBF55E79}"/>
                </a:ext>
              </a:extLst>
            </p:cNvPr>
            <p:cNvSpPr>
              <a:spLocks noChangeShapeType="1"/>
            </p:cNvSpPr>
            <p:nvPr/>
          </p:nvSpPr>
          <p:spPr bwMode="auto">
            <a:xfrm>
              <a:off x="3650" y="2841"/>
              <a:ext cx="116" cy="359"/>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4" name="Line 53">
              <a:extLst>
                <a:ext uri="{FF2B5EF4-FFF2-40B4-BE49-F238E27FC236}">
                  <a16:creationId xmlns:a16="http://schemas.microsoft.com/office/drawing/2014/main" id="{93DED32B-16E6-3CD4-5B33-77682A1C899B}"/>
                </a:ext>
              </a:extLst>
            </p:cNvPr>
            <p:cNvSpPr>
              <a:spLocks noChangeShapeType="1"/>
            </p:cNvSpPr>
            <p:nvPr/>
          </p:nvSpPr>
          <p:spPr bwMode="auto">
            <a:xfrm flipH="1">
              <a:off x="3466" y="2851"/>
              <a:ext cx="145" cy="360"/>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5" name="Oval 54">
              <a:extLst>
                <a:ext uri="{FF2B5EF4-FFF2-40B4-BE49-F238E27FC236}">
                  <a16:creationId xmlns:a16="http://schemas.microsoft.com/office/drawing/2014/main" id="{6067B868-1F58-1395-E343-246C757BBADE}"/>
                </a:ext>
              </a:extLst>
            </p:cNvPr>
            <p:cNvSpPr>
              <a:spLocks noChangeArrowheads="1"/>
            </p:cNvSpPr>
            <p:nvPr/>
          </p:nvSpPr>
          <p:spPr bwMode="auto">
            <a:xfrm>
              <a:off x="2662" y="1795"/>
              <a:ext cx="106"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56" name="Oval 55">
              <a:extLst>
                <a:ext uri="{FF2B5EF4-FFF2-40B4-BE49-F238E27FC236}">
                  <a16:creationId xmlns:a16="http://schemas.microsoft.com/office/drawing/2014/main" id="{D33FEE47-0F46-BDCB-19A2-671217DCEC79}"/>
                </a:ext>
              </a:extLst>
            </p:cNvPr>
            <p:cNvSpPr>
              <a:spLocks noChangeArrowheads="1"/>
            </p:cNvSpPr>
            <p:nvPr/>
          </p:nvSpPr>
          <p:spPr bwMode="auto">
            <a:xfrm>
              <a:off x="3601" y="2123"/>
              <a:ext cx="68" cy="63"/>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57" name="Line 56">
              <a:extLst>
                <a:ext uri="{FF2B5EF4-FFF2-40B4-BE49-F238E27FC236}">
                  <a16:creationId xmlns:a16="http://schemas.microsoft.com/office/drawing/2014/main" id="{B7F06C39-1218-42EF-A972-F3D19B726164}"/>
                </a:ext>
              </a:extLst>
            </p:cNvPr>
            <p:cNvSpPr>
              <a:spLocks noChangeShapeType="1"/>
            </p:cNvSpPr>
            <p:nvPr/>
          </p:nvSpPr>
          <p:spPr bwMode="auto">
            <a:xfrm flipH="1">
              <a:off x="1828" y="1880"/>
              <a:ext cx="834" cy="2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8" name="Line 57">
              <a:extLst>
                <a:ext uri="{FF2B5EF4-FFF2-40B4-BE49-F238E27FC236}">
                  <a16:creationId xmlns:a16="http://schemas.microsoft.com/office/drawing/2014/main" id="{D7D3F313-0222-7724-7E20-A3F216D0B512}"/>
                </a:ext>
              </a:extLst>
            </p:cNvPr>
            <p:cNvSpPr>
              <a:spLocks noChangeShapeType="1"/>
            </p:cNvSpPr>
            <p:nvPr/>
          </p:nvSpPr>
          <p:spPr bwMode="auto">
            <a:xfrm>
              <a:off x="2759" y="1880"/>
              <a:ext cx="852" cy="2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9" name="Line 58">
              <a:extLst>
                <a:ext uri="{FF2B5EF4-FFF2-40B4-BE49-F238E27FC236}">
                  <a16:creationId xmlns:a16="http://schemas.microsoft.com/office/drawing/2014/main" id="{F563BF2E-EA9D-F227-4E8F-81963917D4C0}"/>
                </a:ext>
              </a:extLst>
            </p:cNvPr>
            <p:cNvSpPr>
              <a:spLocks noChangeShapeType="1"/>
            </p:cNvSpPr>
            <p:nvPr/>
          </p:nvSpPr>
          <p:spPr bwMode="auto">
            <a:xfrm>
              <a:off x="1809" y="2175"/>
              <a:ext cx="252" cy="296"/>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0" name="Line 59">
              <a:extLst>
                <a:ext uri="{FF2B5EF4-FFF2-40B4-BE49-F238E27FC236}">
                  <a16:creationId xmlns:a16="http://schemas.microsoft.com/office/drawing/2014/main" id="{1FCB47A1-1AAB-AF1F-FDED-831556303212}"/>
                </a:ext>
              </a:extLst>
            </p:cNvPr>
            <p:cNvSpPr>
              <a:spLocks noChangeShapeType="1"/>
            </p:cNvSpPr>
            <p:nvPr/>
          </p:nvSpPr>
          <p:spPr bwMode="auto">
            <a:xfrm flipH="1">
              <a:off x="1179" y="2165"/>
              <a:ext cx="591" cy="317"/>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1" name="Line 60">
              <a:extLst>
                <a:ext uri="{FF2B5EF4-FFF2-40B4-BE49-F238E27FC236}">
                  <a16:creationId xmlns:a16="http://schemas.microsoft.com/office/drawing/2014/main" id="{1401E5D7-447C-9D8A-015E-727560CB8DBA}"/>
                </a:ext>
              </a:extLst>
            </p:cNvPr>
            <p:cNvSpPr>
              <a:spLocks noChangeShapeType="1"/>
            </p:cNvSpPr>
            <p:nvPr/>
          </p:nvSpPr>
          <p:spPr bwMode="auto">
            <a:xfrm>
              <a:off x="3650" y="2165"/>
              <a:ext cx="610" cy="317"/>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2" name="Line 61">
              <a:extLst>
                <a:ext uri="{FF2B5EF4-FFF2-40B4-BE49-F238E27FC236}">
                  <a16:creationId xmlns:a16="http://schemas.microsoft.com/office/drawing/2014/main" id="{1AED000D-89AB-6FE4-F390-205ABA7E68A8}"/>
                </a:ext>
              </a:extLst>
            </p:cNvPr>
            <p:cNvSpPr>
              <a:spLocks noChangeShapeType="1"/>
            </p:cNvSpPr>
            <p:nvPr/>
          </p:nvSpPr>
          <p:spPr bwMode="auto">
            <a:xfrm flipH="1">
              <a:off x="3359" y="2175"/>
              <a:ext cx="252" cy="307"/>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3" name="Line 62">
              <a:extLst>
                <a:ext uri="{FF2B5EF4-FFF2-40B4-BE49-F238E27FC236}">
                  <a16:creationId xmlns:a16="http://schemas.microsoft.com/office/drawing/2014/main" id="{E37C31FE-D622-244E-33E4-04A185921D20}"/>
                </a:ext>
              </a:extLst>
            </p:cNvPr>
            <p:cNvSpPr>
              <a:spLocks noChangeShapeType="1"/>
            </p:cNvSpPr>
            <p:nvPr/>
          </p:nvSpPr>
          <p:spPr bwMode="auto">
            <a:xfrm>
              <a:off x="1460" y="2841"/>
              <a:ext cx="155" cy="370"/>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4" name="Oval 63">
              <a:extLst>
                <a:ext uri="{FF2B5EF4-FFF2-40B4-BE49-F238E27FC236}">
                  <a16:creationId xmlns:a16="http://schemas.microsoft.com/office/drawing/2014/main" id="{C71EEABB-0E4F-BEDC-0063-AB47BB227385}"/>
                </a:ext>
              </a:extLst>
            </p:cNvPr>
            <p:cNvSpPr>
              <a:spLocks noChangeArrowheads="1"/>
            </p:cNvSpPr>
            <p:nvPr/>
          </p:nvSpPr>
          <p:spPr bwMode="auto">
            <a:xfrm>
              <a:off x="714" y="3876"/>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5" name="Oval 64">
              <a:extLst>
                <a:ext uri="{FF2B5EF4-FFF2-40B4-BE49-F238E27FC236}">
                  <a16:creationId xmlns:a16="http://schemas.microsoft.com/office/drawing/2014/main" id="{08582193-842C-4448-E074-33C1FAB54F9C}"/>
                </a:ext>
              </a:extLst>
            </p:cNvPr>
            <p:cNvSpPr>
              <a:spLocks noChangeArrowheads="1"/>
            </p:cNvSpPr>
            <p:nvPr/>
          </p:nvSpPr>
          <p:spPr bwMode="auto">
            <a:xfrm>
              <a:off x="966" y="3876"/>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6" name="Oval 65">
              <a:extLst>
                <a:ext uri="{FF2B5EF4-FFF2-40B4-BE49-F238E27FC236}">
                  <a16:creationId xmlns:a16="http://schemas.microsoft.com/office/drawing/2014/main" id="{587867BF-2039-7F9A-6531-8580D4B4092F}"/>
                </a:ext>
              </a:extLst>
            </p:cNvPr>
            <p:cNvSpPr>
              <a:spLocks noChangeArrowheads="1"/>
            </p:cNvSpPr>
            <p:nvPr/>
          </p:nvSpPr>
          <p:spPr bwMode="auto">
            <a:xfrm>
              <a:off x="1218" y="3876"/>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7" name="Oval 66">
              <a:extLst>
                <a:ext uri="{FF2B5EF4-FFF2-40B4-BE49-F238E27FC236}">
                  <a16:creationId xmlns:a16="http://schemas.microsoft.com/office/drawing/2014/main" id="{BC656A6D-B711-C272-79A7-E595E1149814}"/>
                </a:ext>
              </a:extLst>
            </p:cNvPr>
            <p:cNvSpPr>
              <a:spLocks noChangeArrowheads="1"/>
            </p:cNvSpPr>
            <p:nvPr/>
          </p:nvSpPr>
          <p:spPr bwMode="auto">
            <a:xfrm>
              <a:off x="1470" y="3876"/>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8" name="Oval 67">
              <a:extLst>
                <a:ext uri="{FF2B5EF4-FFF2-40B4-BE49-F238E27FC236}">
                  <a16:creationId xmlns:a16="http://schemas.microsoft.com/office/drawing/2014/main" id="{1D0DBB8D-E699-D4A9-E735-CCDB19CDA743}"/>
                </a:ext>
              </a:extLst>
            </p:cNvPr>
            <p:cNvSpPr>
              <a:spLocks noChangeArrowheads="1"/>
            </p:cNvSpPr>
            <p:nvPr/>
          </p:nvSpPr>
          <p:spPr bwMode="auto">
            <a:xfrm>
              <a:off x="1722" y="3876"/>
              <a:ext cx="106"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9" name="Oval 68">
              <a:extLst>
                <a:ext uri="{FF2B5EF4-FFF2-40B4-BE49-F238E27FC236}">
                  <a16:creationId xmlns:a16="http://schemas.microsoft.com/office/drawing/2014/main" id="{C93FE344-BBFB-ECCB-83E3-10735ED21964}"/>
                </a:ext>
              </a:extLst>
            </p:cNvPr>
            <p:cNvSpPr>
              <a:spLocks noChangeArrowheads="1"/>
            </p:cNvSpPr>
            <p:nvPr/>
          </p:nvSpPr>
          <p:spPr bwMode="auto">
            <a:xfrm>
              <a:off x="2255" y="3865"/>
              <a:ext cx="116"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0" name="Oval 69">
              <a:extLst>
                <a:ext uri="{FF2B5EF4-FFF2-40B4-BE49-F238E27FC236}">
                  <a16:creationId xmlns:a16="http://schemas.microsoft.com/office/drawing/2014/main" id="{54566F61-96C5-CC12-A58A-D00567E19F89}"/>
                </a:ext>
              </a:extLst>
            </p:cNvPr>
            <p:cNvSpPr>
              <a:spLocks noChangeArrowheads="1"/>
            </p:cNvSpPr>
            <p:nvPr/>
          </p:nvSpPr>
          <p:spPr bwMode="auto">
            <a:xfrm>
              <a:off x="2739" y="3876"/>
              <a:ext cx="116"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1" name="Oval 70">
              <a:extLst>
                <a:ext uri="{FF2B5EF4-FFF2-40B4-BE49-F238E27FC236}">
                  <a16:creationId xmlns:a16="http://schemas.microsoft.com/office/drawing/2014/main" id="{1F1A8988-4ADB-0914-8FEE-CC3177B622AF}"/>
                </a:ext>
              </a:extLst>
            </p:cNvPr>
            <p:cNvSpPr>
              <a:spLocks noChangeArrowheads="1"/>
            </p:cNvSpPr>
            <p:nvPr/>
          </p:nvSpPr>
          <p:spPr bwMode="auto">
            <a:xfrm>
              <a:off x="3010" y="3876"/>
              <a:ext cx="11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2" name="Oval 71">
              <a:extLst>
                <a:ext uri="{FF2B5EF4-FFF2-40B4-BE49-F238E27FC236}">
                  <a16:creationId xmlns:a16="http://schemas.microsoft.com/office/drawing/2014/main" id="{CBAD63B8-A1BB-30A0-056B-64383C2D218A}"/>
                </a:ext>
              </a:extLst>
            </p:cNvPr>
            <p:cNvSpPr>
              <a:spLocks noChangeArrowheads="1"/>
            </p:cNvSpPr>
            <p:nvPr/>
          </p:nvSpPr>
          <p:spPr bwMode="auto">
            <a:xfrm>
              <a:off x="3514" y="3876"/>
              <a:ext cx="11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3" name="Oval 72">
              <a:extLst>
                <a:ext uri="{FF2B5EF4-FFF2-40B4-BE49-F238E27FC236}">
                  <a16:creationId xmlns:a16="http://schemas.microsoft.com/office/drawing/2014/main" id="{874C0AAD-48B7-4EFD-3865-629C045DE71B}"/>
                </a:ext>
              </a:extLst>
            </p:cNvPr>
            <p:cNvSpPr>
              <a:spLocks noChangeArrowheads="1"/>
            </p:cNvSpPr>
            <p:nvPr/>
          </p:nvSpPr>
          <p:spPr bwMode="auto">
            <a:xfrm>
              <a:off x="4541" y="3876"/>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4" name="Oval 73">
              <a:extLst>
                <a:ext uri="{FF2B5EF4-FFF2-40B4-BE49-F238E27FC236}">
                  <a16:creationId xmlns:a16="http://schemas.microsoft.com/office/drawing/2014/main" id="{C52E21BF-4409-50F8-5392-6FCE0F87D11D}"/>
                </a:ext>
              </a:extLst>
            </p:cNvPr>
            <p:cNvSpPr>
              <a:spLocks noChangeArrowheads="1"/>
            </p:cNvSpPr>
            <p:nvPr/>
          </p:nvSpPr>
          <p:spPr bwMode="auto">
            <a:xfrm>
              <a:off x="4793" y="3876"/>
              <a:ext cx="107" cy="127"/>
            </a:xfrm>
            <a:prstGeom prst="ellipse">
              <a:avLst/>
            </a:prstGeom>
            <a:solidFill>
              <a:srgbClr val="FFFFFF"/>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5" name="Oval 74">
              <a:extLst>
                <a:ext uri="{FF2B5EF4-FFF2-40B4-BE49-F238E27FC236}">
                  <a16:creationId xmlns:a16="http://schemas.microsoft.com/office/drawing/2014/main" id="{26AEE977-15DF-78CE-2B7B-BC67151891B6}"/>
                </a:ext>
              </a:extLst>
            </p:cNvPr>
            <p:cNvSpPr>
              <a:spLocks noChangeArrowheads="1"/>
            </p:cNvSpPr>
            <p:nvPr/>
          </p:nvSpPr>
          <p:spPr bwMode="auto">
            <a:xfrm>
              <a:off x="1228" y="3549"/>
              <a:ext cx="6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6" name="Oval 75">
              <a:extLst>
                <a:ext uri="{FF2B5EF4-FFF2-40B4-BE49-F238E27FC236}">
                  <a16:creationId xmlns:a16="http://schemas.microsoft.com/office/drawing/2014/main" id="{36F0C782-36FB-5344-551F-A72ED62799DC}"/>
                </a:ext>
              </a:extLst>
            </p:cNvPr>
            <p:cNvSpPr>
              <a:spLocks noChangeArrowheads="1"/>
            </p:cNvSpPr>
            <p:nvPr/>
          </p:nvSpPr>
          <p:spPr bwMode="auto">
            <a:xfrm>
              <a:off x="908" y="3549"/>
              <a:ext cx="5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7" name="Line 76">
              <a:extLst>
                <a:ext uri="{FF2B5EF4-FFF2-40B4-BE49-F238E27FC236}">
                  <a16:creationId xmlns:a16="http://schemas.microsoft.com/office/drawing/2014/main" id="{64AD21D0-E816-1B41-0766-98DA67571567}"/>
                </a:ext>
              </a:extLst>
            </p:cNvPr>
            <p:cNvSpPr>
              <a:spLocks noChangeShapeType="1"/>
            </p:cNvSpPr>
            <p:nvPr/>
          </p:nvSpPr>
          <p:spPr bwMode="auto">
            <a:xfrm flipH="1">
              <a:off x="937" y="3316"/>
              <a:ext cx="49" cy="24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78" name="Line 77">
              <a:extLst>
                <a:ext uri="{FF2B5EF4-FFF2-40B4-BE49-F238E27FC236}">
                  <a16:creationId xmlns:a16="http://schemas.microsoft.com/office/drawing/2014/main" id="{1D3038AC-5818-FCBA-9B29-6D084478BBAE}"/>
                </a:ext>
              </a:extLst>
            </p:cNvPr>
            <p:cNvSpPr>
              <a:spLocks noChangeShapeType="1"/>
            </p:cNvSpPr>
            <p:nvPr/>
          </p:nvSpPr>
          <p:spPr bwMode="auto">
            <a:xfrm flipH="1">
              <a:off x="772" y="3612"/>
              <a:ext cx="155" cy="2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79" name="Line 78">
              <a:extLst>
                <a:ext uri="{FF2B5EF4-FFF2-40B4-BE49-F238E27FC236}">
                  <a16:creationId xmlns:a16="http://schemas.microsoft.com/office/drawing/2014/main" id="{9B25AC36-735A-56B8-711B-C8961D8E3CC5}"/>
                </a:ext>
              </a:extLst>
            </p:cNvPr>
            <p:cNvSpPr>
              <a:spLocks noChangeShapeType="1"/>
            </p:cNvSpPr>
            <p:nvPr/>
          </p:nvSpPr>
          <p:spPr bwMode="auto">
            <a:xfrm>
              <a:off x="947" y="3612"/>
              <a:ext cx="68" cy="2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0" name="Line 79">
              <a:extLst>
                <a:ext uri="{FF2B5EF4-FFF2-40B4-BE49-F238E27FC236}">
                  <a16:creationId xmlns:a16="http://schemas.microsoft.com/office/drawing/2014/main" id="{8E75C5FD-95CD-7B9C-0D66-B427CCF32300}"/>
                </a:ext>
              </a:extLst>
            </p:cNvPr>
            <p:cNvSpPr>
              <a:spLocks noChangeShapeType="1"/>
            </p:cNvSpPr>
            <p:nvPr/>
          </p:nvSpPr>
          <p:spPr bwMode="auto">
            <a:xfrm flipH="1">
              <a:off x="1257" y="3316"/>
              <a:ext cx="19" cy="23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1" name="Line 80">
              <a:extLst>
                <a:ext uri="{FF2B5EF4-FFF2-40B4-BE49-F238E27FC236}">
                  <a16:creationId xmlns:a16="http://schemas.microsoft.com/office/drawing/2014/main" id="{D650407D-FFAA-3BDA-0DDA-CD505270738F}"/>
                </a:ext>
              </a:extLst>
            </p:cNvPr>
            <p:cNvSpPr>
              <a:spLocks noChangeShapeType="1"/>
            </p:cNvSpPr>
            <p:nvPr/>
          </p:nvSpPr>
          <p:spPr bwMode="auto">
            <a:xfrm>
              <a:off x="1257" y="3612"/>
              <a:ext cx="1" cy="2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2" name="Oval 81">
              <a:extLst>
                <a:ext uri="{FF2B5EF4-FFF2-40B4-BE49-F238E27FC236}">
                  <a16:creationId xmlns:a16="http://schemas.microsoft.com/office/drawing/2014/main" id="{C8B21A0B-4F7C-B51F-7DC7-A56E76D88F07}"/>
                </a:ext>
              </a:extLst>
            </p:cNvPr>
            <p:cNvSpPr>
              <a:spLocks noChangeArrowheads="1"/>
            </p:cNvSpPr>
            <p:nvPr/>
          </p:nvSpPr>
          <p:spPr bwMode="auto">
            <a:xfrm>
              <a:off x="1615" y="3549"/>
              <a:ext cx="5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83" name="Line 82">
              <a:extLst>
                <a:ext uri="{FF2B5EF4-FFF2-40B4-BE49-F238E27FC236}">
                  <a16:creationId xmlns:a16="http://schemas.microsoft.com/office/drawing/2014/main" id="{5D1C7225-5BA8-D3A4-D7C2-0AAE53151B04}"/>
                </a:ext>
              </a:extLst>
            </p:cNvPr>
            <p:cNvSpPr>
              <a:spLocks noChangeShapeType="1"/>
            </p:cNvSpPr>
            <p:nvPr/>
          </p:nvSpPr>
          <p:spPr bwMode="auto">
            <a:xfrm>
              <a:off x="1625" y="3316"/>
              <a:ext cx="10" cy="23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4" name="Line 83">
              <a:extLst>
                <a:ext uri="{FF2B5EF4-FFF2-40B4-BE49-F238E27FC236}">
                  <a16:creationId xmlns:a16="http://schemas.microsoft.com/office/drawing/2014/main" id="{CA42295B-D0CE-09D2-C8B9-42F3089AFCCF}"/>
                </a:ext>
              </a:extLst>
            </p:cNvPr>
            <p:cNvSpPr>
              <a:spLocks noChangeShapeType="1"/>
            </p:cNvSpPr>
            <p:nvPr/>
          </p:nvSpPr>
          <p:spPr bwMode="auto">
            <a:xfrm flipH="1">
              <a:off x="1528" y="3601"/>
              <a:ext cx="97" cy="27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5" name="Line 84">
              <a:extLst>
                <a:ext uri="{FF2B5EF4-FFF2-40B4-BE49-F238E27FC236}">
                  <a16:creationId xmlns:a16="http://schemas.microsoft.com/office/drawing/2014/main" id="{A7E610CA-BE32-17B0-85D0-9D56D64E51DF}"/>
                </a:ext>
              </a:extLst>
            </p:cNvPr>
            <p:cNvSpPr>
              <a:spLocks noChangeShapeType="1"/>
            </p:cNvSpPr>
            <p:nvPr/>
          </p:nvSpPr>
          <p:spPr bwMode="auto">
            <a:xfrm>
              <a:off x="1654" y="3601"/>
              <a:ext cx="97" cy="2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6" name="Oval 85">
              <a:extLst>
                <a:ext uri="{FF2B5EF4-FFF2-40B4-BE49-F238E27FC236}">
                  <a16:creationId xmlns:a16="http://schemas.microsoft.com/office/drawing/2014/main" id="{8568A02C-7FB0-A408-3EF1-4F779DE90250}"/>
                </a:ext>
              </a:extLst>
            </p:cNvPr>
            <p:cNvSpPr>
              <a:spLocks noChangeArrowheads="1"/>
            </p:cNvSpPr>
            <p:nvPr/>
          </p:nvSpPr>
          <p:spPr bwMode="auto">
            <a:xfrm>
              <a:off x="2158" y="3538"/>
              <a:ext cx="6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87" name="Line 86">
              <a:extLst>
                <a:ext uri="{FF2B5EF4-FFF2-40B4-BE49-F238E27FC236}">
                  <a16:creationId xmlns:a16="http://schemas.microsoft.com/office/drawing/2014/main" id="{E7F8DBC7-FC5A-1C22-7BEE-87E3A1E234EE}"/>
                </a:ext>
              </a:extLst>
            </p:cNvPr>
            <p:cNvSpPr>
              <a:spLocks noChangeShapeType="1"/>
            </p:cNvSpPr>
            <p:nvPr/>
          </p:nvSpPr>
          <p:spPr bwMode="auto">
            <a:xfrm flipH="1">
              <a:off x="2187" y="3316"/>
              <a:ext cx="39" cy="23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8" name="Line 87">
              <a:extLst>
                <a:ext uri="{FF2B5EF4-FFF2-40B4-BE49-F238E27FC236}">
                  <a16:creationId xmlns:a16="http://schemas.microsoft.com/office/drawing/2014/main" id="{68A2737D-1715-369D-82E5-62AA08FAFC5D}"/>
                </a:ext>
              </a:extLst>
            </p:cNvPr>
            <p:cNvSpPr>
              <a:spLocks noChangeShapeType="1"/>
            </p:cNvSpPr>
            <p:nvPr/>
          </p:nvSpPr>
          <p:spPr bwMode="auto">
            <a:xfrm flipH="1">
              <a:off x="2042" y="3580"/>
              <a:ext cx="135" cy="296"/>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9" name="Line 88">
              <a:extLst>
                <a:ext uri="{FF2B5EF4-FFF2-40B4-BE49-F238E27FC236}">
                  <a16:creationId xmlns:a16="http://schemas.microsoft.com/office/drawing/2014/main" id="{5A484280-1C03-9F85-1A8C-00F8F78CF040}"/>
                </a:ext>
              </a:extLst>
            </p:cNvPr>
            <p:cNvSpPr>
              <a:spLocks noChangeShapeType="1"/>
            </p:cNvSpPr>
            <p:nvPr/>
          </p:nvSpPr>
          <p:spPr bwMode="auto">
            <a:xfrm>
              <a:off x="2197" y="3591"/>
              <a:ext cx="97" cy="28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0" name="Oval 89">
              <a:extLst>
                <a:ext uri="{FF2B5EF4-FFF2-40B4-BE49-F238E27FC236}">
                  <a16:creationId xmlns:a16="http://schemas.microsoft.com/office/drawing/2014/main" id="{1BA340D3-1170-038A-A2F6-2DA2213A127F}"/>
                </a:ext>
              </a:extLst>
            </p:cNvPr>
            <p:cNvSpPr>
              <a:spLocks noChangeArrowheads="1"/>
            </p:cNvSpPr>
            <p:nvPr/>
          </p:nvSpPr>
          <p:spPr bwMode="auto">
            <a:xfrm>
              <a:off x="2526" y="3549"/>
              <a:ext cx="6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91" name="Line 90">
              <a:extLst>
                <a:ext uri="{FF2B5EF4-FFF2-40B4-BE49-F238E27FC236}">
                  <a16:creationId xmlns:a16="http://schemas.microsoft.com/office/drawing/2014/main" id="{9DF79FFE-74F4-4EB9-5879-637D40FF8A2E}"/>
                </a:ext>
              </a:extLst>
            </p:cNvPr>
            <p:cNvSpPr>
              <a:spLocks noChangeShapeType="1"/>
            </p:cNvSpPr>
            <p:nvPr/>
          </p:nvSpPr>
          <p:spPr bwMode="auto">
            <a:xfrm>
              <a:off x="2555" y="3327"/>
              <a:ext cx="1" cy="211"/>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2" name="Line 91">
              <a:extLst>
                <a:ext uri="{FF2B5EF4-FFF2-40B4-BE49-F238E27FC236}">
                  <a16:creationId xmlns:a16="http://schemas.microsoft.com/office/drawing/2014/main" id="{E4985A90-8940-C5FA-52DC-3FA54FF2AB06}"/>
                </a:ext>
              </a:extLst>
            </p:cNvPr>
            <p:cNvSpPr>
              <a:spLocks noChangeShapeType="1"/>
            </p:cNvSpPr>
            <p:nvPr/>
          </p:nvSpPr>
          <p:spPr bwMode="auto">
            <a:xfrm>
              <a:off x="2555" y="3612"/>
              <a:ext cx="1" cy="2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3" name="Oval 92">
              <a:extLst>
                <a:ext uri="{FF2B5EF4-FFF2-40B4-BE49-F238E27FC236}">
                  <a16:creationId xmlns:a16="http://schemas.microsoft.com/office/drawing/2014/main" id="{E358B2C4-8B7E-2BEB-8F16-8CC4AB83B922}"/>
                </a:ext>
              </a:extLst>
            </p:cNvPr>
            <p:cNvSpPr>
              <a:spLocks noChangeArrowheads="1"/>
            </p:cNvSpPr>
            <p:nvPr/>
          </p:nvSpPr>
          <p:spPr bwMode="auto">
            <a:xfrm>
              <a:off x="2817" y="3549"/>
              <a:ext cx="68" cy="63"/>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94" name="Line 93">
              <a:extLst>
                <a:ext uri="{FF2B5EF4-FFF2-40B4-BE49-F238E27FC236}">
                  <a16:creationId xmlns:a16="http://schemas.microsoft.com/office/drawing/2014/main" id="{64012D77-5348-4901-A68A-8F050B1A9565}"/>
                </a:ext>
              </a:extLst>
            </p:cNvPr>
            <p:cNvSpPr>
              <a:spLocks noChangeShapeType="1"/>
            </p:cNvSpPr>
            <p:nvPr/>
          </p:nvSpPr>
          <p:spPr bwMode="auto">
            <a:xfrm>
              <a:off x="2846" y="3316"/>
              <a:ext cx="1" cy="22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5" name="Line 94">
              <a:extLst>
                <a:ext uri="{FF2B5EF4-FFF2-40B4-BE49-F238E27FC236}">
                  <a16:creationId xmlns:a16="http://schemas.microsoft.com/office/drawing/2014/main" id="{FD0A5EEC-6C0F-9A61-4B6C-37E01A42A99B}"/>
                </a:ext>
              </a:extLst>
            </p:cNvPr>
            <p:cNvSpPr>
              <a:spLocks noChangeShapeType="1"/>
            </p:cNvSpPr>
            <p:nvPr/>
          </p:nvSpPr>
          <p:spPr bwMode="auto">
            <a:xfrm flipH="1">
              <a:off x="2797" y="3601"/>
              <a:ext cx="29" cy="2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6" name="Oval 95">
              <a:extLst>
                <a:ext uri="{FF2B5EF4-FFF2-40B4-BE49-F238E27FC236}">
                  <a16:creationId xmlns:a16="http://schemas.microsoft.com/office/drawing/2014/main" id="{C40F1E04-C925-6EF7-6877-312813672F99}"/>
                </a:ext>
              </a:extLst>
            </p:cNvPr>
            <p:cNvSpPr>
              <a:spLocks noChangeArrowheads="1"/>
            </p:cNvSpPr>
            <p:nvPr/>
          </p:nvSpPr>
          <p:spPr bwMode="auto">
            <a:xfrm>
              <a:off x="3398" y="3538"/>
              <a:ext cx="6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97" name="Line 96">
              <a:extLst>
                <a:ext uri="{FF2B5EF4-FFF2-40B4-BE49-F238E27FC236}">
                  <a16:creationId xmlns:a16="http://schemas.microsoft.com/office/drawing/2014/main" id="{3338EEF2-74DF-3D88-52C3-73E83B5C956B}"/>
                </a:ext>
              </a:extLst>
            </p:cNvPr>
            <p:cNvSpPr>
              <a:spLocks noChangeShapeType="1"/>
            </p:cNvSpPr>
            <p:nvPr/>
          </p:nvSpPr>
          <p:spPr bwMode="auto">
            <a:xfrm>
              <a:off x="2855" y="3591"/>
              <a:ext cx="185" cy="28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8" name="Line 97">
              <a:extLst>
                <a:ext uri="{FF2B5EF4-FFF2-40B4-BE49-F238E27FC236}">
                  <a16:creationId xmlns:a16="http://schemas.microsoft.com/office/drawing/2014/main" id="{A39CCF27-8D93-092B-D118-58DF4C4429A1}"/>
                </a:ext>
              </a:extLst>
            </p:cNvPr>
            <p:cNvSpPr>
              <a:spLocks noChangeShapeType="1"/>
            </p:cNvSpPr>
            <p:nvPr/>
          </p:nvSpPr>
          <p:spPr bwMode="auto">
            <a:xfrm flipH="1">
              <a:off x="3427" y="3316"/>
              <a:ext cx="29" cy="23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9" name="Line 98">
              <a:extLst>
                <a:ext uri="{FF2B5EF4-FFF2-40B4-BE49-F238E27FC236}">
                  <a16:creationId xmlns:a16="http://schemas.microsoft.com/office/drawing/2014/main" id="{513B08CF-2AAA-43E0-FF6E-7D208A351013}"/>
                </a:ext>
              </a:extLst>
            </p:cNvPr>
            <p:cNvSpPr>
              <a:spLocks noChangeShapeType="1"/>
            </p:cNvSpPr>
            <p:nvPr/>
          </p:nvSpPr>
          <p:spPr bwMode="auto">
            <a:xfrm flipH="1">
              <a:off x="3330" y="3601"/>
              <a:ext cx="87" cy="27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0" name="Line 99">
              <a:extLst>
                <a:ext uri="{FF2B5EF4-FFF2-40B4-BE49-F238E27FC236}">
                  <a16:creationId xmlns:a16="http://schemas.microsoft.com/office/drawing/2014/main" id="{1916AF3D-A20B-73CC-D4DF-57A2CE65704E}"/>
                </a:ext>
              </a:extLst>
            </p:cNvPr>
            <p:cNvSpPr>
              <a:spLocks noChangeShapeType="1"/>
            </p:cNvSpPr>
            <p:nvPr/>
          </p:nvSpPr>
          <p:spPr bwMode="auto">
            <a:xfrm>
              <a:off x="3437" y="3601"/>
              <a:ext cx="126" cy="27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1" name="Oval 100">
              <a:extLst>
                <a:ext uri="{FF2B5EF4-FFF2-40B4-BE49-F238E27FC236}">
                  <a16:creationId xmlns:a16="http://schemas.microsoft.com/office/drawing/2014/main" id="{7C102F80-343B-FF7A-4C98-D94304DC2D98}"/>
                </a:ext>
              </a:extLst>
            </p:cNvPr>
            <p:cNvSpPr>
              <a:spLocks noChangeArrowheads="1"/>
            </p:cNvSpPr>
            <p:nvPr/>
          </p:nvSpPr>
          <p:spPr bwMode="auto">
            <a:xfrm>
              <a:off x="4735" y="3538"/>
              <a:ext cx="6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2" name="Line 101">
              <a:extLst>
                <a:ext uri="{FF2B5EF4-FFF2-40B4-BE49-F238E27FC236}">
                  <a16:creationId xmlns:a16="http://schemas.microsoft.com/office/drawing/2014/main" id="{31351038-BDF6-3448-540F-7D011D9BCFB6}"/>
                </a:ext>
              </a:extLst>
            </p:cNvPr>
            <p:cNvSpPr>
              <a:spLocks noChangeShapeType="1"/>
            </p:cNvSpPr>
            <p:nvPr/>
          </p:nvSpPr>
          <p:spPr bwMode="auto">
            <a:xfrm>
              <a:off x="4764" y="3316"/>
              <a:ext cx="1" cy="23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3" name="Line 102">
              <a:extLst>
                <a:ext uri="{FF2B5EF4-FFF2-40B4-BE49-F238E27FC236}">
                  <a16:creationId xmlns:a16="http://schemas.microsoft.com/office/drawing/2014/main" id="{A15B401E-C5DB-2156-6F23-73E0C64B4BB4}"/>
                </a:ext>
              </a:extLst>
            </p:cNvPr>
            <p:cNvSpPr>
              <a:spLocks noChangeShapeType="1"/>
            </p:cNvSpPr>
            <p:nvPr/>
          </p:nvSpPr>
          <p:spPr bwMode="auto">
            <a:xfrm>
              <a:off x="4774" y="3601"/>
              <a:ext cx="58" cy="27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4" name="Line 103">
              <a:extLst>
                <a:ext uri="{FF2B5EF4-FFF2-40B4-BE49-F238E27FC236}">
                  <a16:creationId xmlns:a16="http://schemas.microsoft.com/office/drawing/2014/main" id="{46DDC0CD-64F4-B86F-F198-03CBAAE34B39}"/>
                </a:ext>
              </a:extLst>
            </p:cNvPr>
            <p:cNvSpPr>
              <a:spLocks noChangeShapeType="1"/>
            </p:cNvSpPr>
            <p:nvPr/>
          </p:nvSpPr>
          <p:spPr bwMode="auto">
            <a:xfrm flipH="1">
              <a:off x="4619" y="3591"/>
              <a:ext cx="135" cy="296"/>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5" name="Oval 104">
              <a:extLst>
                <a:ext uri="{FF2B5EF4-FFF2-40B4-BE49-F238E27FC236}">
                  <a16:creationId xmlns:a16="http://schemas.microsoft.com/office/drawing/2014/main" id="{9151512F-6B72-0DFE-5137-ED66057414E6}"/>
                </a:ext>
              </a:extLst>
            </p:cNvPr>
            <p:cNvSpPr>
              <a:spLocks noChangeArrowheads="1"/>
            </p:cNvSpPr>
            <p:nvPr/>
          </p:nvSpPr>
          <p:spPr bwMode="auto">
            <a:xfrm>
              <a:off x="3747" y="3549"/>
              <a:ext cx="68" cy="74"/>
            </a:xfrm>
            <a:prstGeom prst="ellipse">
              <a:avLst/>
            </a:prstGeom>
            <a:solidFill>
              <a:srgbClr val="000000"/>
            </a:solidFill>
            <a:ln w="1587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6" name="Line 105">
              <a:extLst>
                <a:ext uri="{FF2B5EF4-FFF2-40B4-BE49-F238E27FC236}">
                  <a16:creationId xmlns:a16="http://schemas.microsoft.com/office/drawing/2014/main" id="{C727682D-22ED-F0BA-4C00-749C5DBF3EC3}"/>
                </a:ext>
              </a:extLst>
            </p:cNvPr>
            <p:cNvSpPr>
              <a:spLocks noChangeShapeType="1"/>
            </p:cNvSpPr>
            <p:nvPr/>
          </p:nvSpPr>
          <p:spPr bwMode="auto">
            <a:xfrm>
              <a:off x="3776" y="3316"/>
              <a:ext cx="1" cy="25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7" name="Line 106">
              <a:extLst>
                <a:ext uri="{FF2B5EF4-FFF2-40B4-BE49-F238E27FC236}">
                  <a16:creationId xmlns:a16="http://schemas.microsoft.com/office/drawing/2014/main" id="{A2125240-F92A-E2BA-0C13-9EB04899586E}"/>
                </a:ext>
              </a:extLst>
            </p:cNvPr>
            <p:cNvSpPr>
              <a:spLocks noChangeShapeType="1"/>
            </p:cNvSpPr>
            <p:nvPr/>
          </p:nvSpPr>
          <p:spPr bwMode="auto">
            <a:xfrm>
              <a:off x="3776" y="3601"/>
              <a:ext cx="39" cy="27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8" name="Line 107">
              <a:extLst>
                <a:ext uri="{FF2B5EF4-FFF2-40B4-BE49-F238E27FC236}">
                  <a16:creationId xmlns:a16="http://schemas.microsoft.com/office/drawing/2014/main" id="{7EE375D0-2C86-CF71-7A4D-ECAD850C23AA}"/>
                </a:ext>
              </a:extLst>
            </p:cNvPr>
            <p:cNvSpPr>
              <a:spLocks noChangeShapeType="1"/>
            </p:cNvSpPr>
            <p:nvPr/>
          </p:nvSpPr>
          <p:spPr bwMode="auto">
            <a:xfrm>
              <a:off x="792" y="3982"/>
              <a:ext cx="29" cy="8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9" name="Line 108">
              <a:extLst>
                <a:ext uri="{FF2B5EF4-FFF2-40B4-BE49-F238E27FC236}">
                  <a16:creationId xmlns:a16="http://schemas.microsoft.com/office/drawing/2014/main" id="{9BDFA087-79F9-304E-9319-0112E443F50A}"/>
                </a:ext>
              </a:extLst>
            </p:cNvPr>
            <p:cNvSpPr>
              <a:spLocks noChangeShapeType="1"/>
            </p:cNvSpPr>
            <p:nvPr/>
          </p:nvSpPr>
          <p:spPr bwMode="auto">
            <a:xfrm>
              <a:off x="1015" y="3992"/>
              <a:ext cx="1" cy="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0" name="Line 109">
              <a:extLst>
                <a:ext uri="{FF2B5EF4-FFF2-40B4-BE49-F238E27FC236}">
                  <a16:creationId xmlns:a16="http://schemas.microsoft.com/office/drawing/2014/main" id="{6553A284-CE11-5C8D-BFE9-E4E7C8082600}"/>
                </a:ext>
              </a:extLst>
            </p:cNvPr>
            <p:cNvSpPr>
              <a:spLocks noChangeShapeType="1"/>
            </p:cNvSpPr>
            <p:nvPr/>
          </p:nvSpPr>
          <p:spPr bwMode="auto">
            <a:xfrm flipH="1">
              <a:off x="666" y="3971"/>
              <a:ext cx="58" cy="8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1" name="Line 110">
              <a:extLst>
                <a:ext uri="{FF2B5EF4-FFF2-40B4-BE49-F238E27FC236}">
                  <a16:creationId xmlns:a16="http://schemas.microsoft.com/office/drawing/2014/main" id="{B30BC4B4-B416-3690-08A3-4B21FBB9386D}"/>
                </a:ext>
              </a:extLst>
            </p:cNvPr>
            <p:cNvSpPr>
              <a:spLocks noChangeShapeType="1"/>
            </p:cNvSpPr>
            <p:nvPr/>
          </p:nvSpPr>
          <p:spPr bwMode="auto">
            <a:xfrm flipH="1">
              <a:off x="627" y="4077"/>
              <a:ext cx="20" cy="31"/>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2" name="Line 111">
              <a:extLst>
                <a:ext uri="{FF2B5EF4-FFF2-40B4-BE49-F238E27FC236}">
                  <a16:creationId xmlns:a16="http://schemas.microsoft.com/office/drawing/2014/main" id="{FCB05D4F-956E-0076-075C-B3F970CF276C}"/>
                </a:ext>
              </a:extLst>
            </p:cNvPr>
            <p:cNvSpPr>
              <a:spLocks noChangeShapeType="1"/>
            </p:cNvSpPr>
            <p:nvPr/>
          </p:nvSpPr>
          <p:spPr bwMode="auto">
            <a:xfrm flipH="1">
              <a:off x="588" y="4140"/>
              <a:ext cx="20" cy="3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3" name="Line 112">
              <a:extLst>
                <a:ext uri="{FF2B5EF4-FFF2-40B4-BE49-F238E27FC236}">
                  <a16:creationId xmlns:a16="http://schemas.microsoft.com/office/drawing/2014/main" id="{6C325028-3056-0584-F718-1D978E5E1146}"/>
                </a:ext>
              </a:extLst>
            </p:cNvPr>
            <p:cNvSpPr>
              <a:spLocks noChangeShapeType="1"/>
            </p:cNvSpPr>
            <p:nvPr/>
          </p:nvSpPr>
          <p:spPr bwMode="auto">
            <a:xfrm>
              <a:off x="821" y="4087"/>
              <a:ext cx="19" cy="4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4" name="Line 113">
              <a:extLst>
                <a:ext uri="{FF2B5EF4-FFF2-40B4-BE49-F238E27FC236}">
                  <a16:creationId xmlns:a16="http://schemas.microsoft.com/office/drawing/2014/main" id="{890EBD2F-7253-F80A-0B03-894D1D362455}"/>
                </a:ext>
              </a:extLst>
            </p:cNvPr>
            <p:cNvSpPr>
              <a:spLocks noChangeShapeType="1"/>
            </p:cNvSpPr>
            <p:nvPr/>
          </p:nvSpPr>
          <p:spPr bwMode="auto">
            <a:xfrm>
              <a:off x="850" y="4151"/>
              <a:ext cx="10" cy="4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5" name="Line 114">
              <a:extLst>
                <a:ext uri="{FF2B5EF4-FFF2-40B4-BE49-F238E27FC236}">
                  <a16:creationId xmlns:a16="http://schemas.microsoft.com/office/drawing/2014/main" id="{22875874-534A-0635-2247-A4B62623A3EC}"/>
                </a:ext>
              </a:extLst>
            </p:cNvPr>
            <p:cNvSpPr>
              <a:spLocks noChangeShapeType="1"/>
            </p:cNvSpPr>
            <p:nvPr/>
          </p:nvSpPr>
          <p:spPr bwMode="auto">
            <a:xfrm>
              <a:off x="1015" y="4087"/>
              <a:ext cx="1" cy="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6" name="Line 115">
              <a:extLst>
                <a:ext uri="{FF2B5EF4-FFF2-40B4-BE49-F238E27FC236}">
                  <a16:creationId xmlns:a16="http://schemas.microsoft.com/office/drawing/2014/main" id="{B0B634E6-3E72-37A8-3B04-F1B4A836C245}"/>
                </a:ext>
              </a:extLst>
            </p:cNvPr>
            <p:cNvSpPr>
              <a:spLocks noChangeShapeType="1"/>
            </p:cNvSpPr>
            <p:nvPr/>
          </p:nvSpPr>
          <p:spPr bwMode="auto">
            <a:xfrm>
              <a:off x="1015" y="4172"/>
              <a:ext cx="9" cy="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7" name="Line 116">
              <a:extLst>
                <a:ext uri="{FF2B5EF4-FFF2-40B4-BE49-F238E27FC236}">
                  <a16:creationId xmlns:a16="http://schemas.microsoft.com/office/drawing/2014/main" id="{161F055C-413B-DBAE-8360-7FF98EC84D3A}"/>
                </a:ext>
              </a:extLst>
            </p:cNvPr>
            <p:cNvSpPr>
              <a:spLocks noChangeShapeType="1"/>
            </p:cNvSpPr>
            <p:nvPr/>
          </p:nvSpPr>
          <p:spPr bwMode="auto">
            <a:xfrm flipH="1">
              <a:off x="1441" y="3982"/>
              <a:ext cx="48" cy="9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8" name="Line 117">
              <a:extLst>
                <a:ext uri="{FF2B5EF4-FFF2-40B4-BE49-F238E27FC236}">
                  <a16:creationId xmlns:a16="http://schemas.microsoft.com/office/drawing/2014/main" id="{5EF90A4E-D269-2506-80EC-B62D86C7B5E8}"/>
                </a:ext>
              </a:extLst>
            </p:cNvPr>
            <p:cNvSpPr>
              <a:spLocks noChangeShapeType="1"/>
            </p:cNvSpPr>
            <p:nvPr/>
          </p:nvSpPr>
          <p:spPr bwMode="auto">
            <a:xfrm>
              <a:off x="1548" y="3982"/>
              <a:ext cx="29" cy="9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9" name="Line 118">
              <a:extLst>
                <a:ext uri="{FF2B5EF4-FFF2-40B4-BE49-F238E27FC236}">
                  <a16:creationId xmlns:a16="http://schemas.microsoft.com/office/drawing/2014/main" id="{25896C6B-53B3-BA1E-55A4-FA0A39A8F673}"/>
                </a:ext>
              </a:extLst>
            </p:cNvPr>
            <p:cNvSpPr>
              <a:spLocks noChangeShapeType="1"/>
            </p:cNvSpPr>
            <p:nvPr/>
          </p:nvSpPr>
          <p:spPr bwMode="auto">
            <a:xfrm>
              <a:off x="1596" y="4108"/>
              <a:ext cx="19" cy="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0" name="Line 119">
              <a:extLst>
                <a:ext uri="{FF2B5EF4-FFF2-40B4-BE49-F238E27FC236}">
                  <a16:creationId xmlns:a16="http://schemas.microsoft.com/office/drawing/2014/main" id="{5E466643-6F03-0C8A-AACC-E88F4220F34B}"/>
                </a:ext>
              </a:extLst>
            </p:cNvPr>
            <p:cNvSpPr>
              <a:spLocks noChangeShapeType="1"/>
            </p:cNvSpPr>
            <p:nvPr/>
          </p:nvSpPr>
          <p:spPr bwMode="auto">
            <a:xfrm>
              <a:off x="1625" y="4203"/>
              <a:ext cx="19" cy="3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1" name="Line 120">
              <a:extLst>
                <a:ext uri="{FF2B5EF4-FFF2-40B4-BE49-F238E27FC236}">
                  <a16:creationId xmlns:a16="http://schemas.microsoft.com/office/drawing/2014/main" id="{0E15FB90-4944-0BEE-4220-C9F22CD76DE5}"/>
                </a:ext>
              </a:extLst>
            </p:cNvPr>
            <p:cNvSpPr>
              <a:spLocks noChangeShapeType="1"/>
            </p:cNvSpPr>
            <p:nvPr/>
          </p:nvSpPr>
          <p:spPr bwMode="auto">
            <a:xfrm flipH="1">
              <a:off x="1402" y="4098"/>
              <a:ext cx="20" cy="4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2" name="Line 121">
              <a:extLst>
                <a:ext uri="{FF2B5EF4-FFF2-40B4-BE49-F238E27FC236}">
                  <a16:creationId xmlns:a16="http://schemas.microsoft.com/office/drawing/2014/main" id="{F0CE93EF-6D94-CEBD-AF85-2D86F78A1790}"/>
                </a:ext>
              </a:extLst>
            </p:cNvPr>
            <p:cNvSpPr>
              <a:spLocks noChangeShapeType="1"/>
            </p:cNvSpPr>
            <p:nvPr/>
          </p:nvSpPr>
          <p:spPr bwMode="auto">
            <a:xfrm flipH="1">
              <a:off x="1363" y="4172"/>
              <a:ext cx="30" cy="6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3" name="Line 122">
              <a:extLst>
                <a:ext uri="{FF2B5EF4-FFF2-40B4-BE49-F238E27FC236}">
                  <a16:creationId xmlns:a16="http://schemas.microsoft.com/office/drawing/2014/main" id="{E5FD5BA9-35A3-0525-5FCF-3107BC26F98B}"/>
                </a:ext>
              </a:extLst>
            </p:cNvPr>
            <p:cNvSpPr>
              <a:spLocks noChangeShapeType="1"/>
            </p:cNvSpPr>
            <p:nvPr/>
          </p:nvSpPr>
          <p:spPr bwMode="auto">
            <a:xfrm>
              <a:off x="1770" y="3992"/>
              <a:ext cx="10" cy="7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4" name="Line 123">
              <a:extLst>
                <a:ext uri="{FF2B5EF4-FFF2-40B4-BE49-F238E27FC236}">
                  <a16:creationId xmlns:a16="http://schemas.microsoft.com/office/drawing/2014/main" id="{54FC5AA8-C5A4-6F90-E858-A4E7F915390A}"/>
                </a:ext>
              </a:extLst>
            </p:cNvPr>
            <p:cNvSpPr>
              <a:spLocks noChangeShapeType="1"/>
            </p:cNvSpPr>
            <p:nvPr/>
          </p:nvSpPr>
          <p:spPr bwMode="auto">
            <a:xfrm>
              <a:off x="1780" y="4119"/>
              <a:ext cx="1" cy="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5" name="Line 124">
              <a:extLst>
                <a:ext uri="{FF2B5EF4-FFF2-40B4-BE49-F238E27FC236}">
                  <a16:creationId xmlns:a16="http://schemas.microsoft.com/office/drawing/2014/main" id="{A23E5F65-F168-8BF6-76AD-3C986653EC75}"/>
                </a:ext>
              </a:extLst>
            </p:cNvPr>
            <p:cNvSpPr>
              <a:spLocks noChangeShapeType="1"/>
            </p:cNvSpPr>
            <p:nvPr/>
          </p:nvSpPr>
          <p:spPr bwMode="auto">
            <a:xfrm>
              <a:off x="1780" y="4214"/>
              <a:ext cx="1" cy="4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6" name="Line 125">
              <a:extLst>
                <a:ext uri="{FF2B5EF4-FFF2-40B4-BE49-F238E27FC236}">
                  <a16:creationId xmlns:a16="http://schemas.microsoft.com/office/drawing/2014/main" id="{7539658B-BCE5-4012-5A95-2B43B3ED1659}"/>
                </a:ext>
              </a:extLst>
            </p:cNvPr>
            <p:cNvSpPr>
              <a:spLocks noChangeShapeType="1"/>
            </p:cNvSpPr>
            <p:nvPr/>
          </p:nvSpPr>
          <p:spPr bwMode="auto">
            <a:xfrm flipH="1">
              <a:off x="2245" y="3982"/>
              <a:ext cx="39" cy="8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7" name="Line 126">
              <a:extLst>
                <a:ext uri="{FF2B5EF4-FFF2-40B4-BE49-F238E27FC236}">
                  <a16:creationId xmlns:a16="http://schemas.microsoft.com/office/drawing/2014/main" id="{E7353F24-CCC8-967F-AD61-9CC8E1C744E9}"/>
                </a:ext>
              </a:extLst>
            </p:cNvPr>
            <p:cNvSpPr>
              <a:spLocks noChangeShapeType="1"/>
            </p:cNvSpPr>
            <p:nvPr/>
          </p:nvSpPr>
          <p:spPr bwMode="auto">
            <a:xfrm flipH="1">
              <a:off x="2216" y="4098"/>
              <a:ext cx="19" cy="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8" name="Line 127">
              <a:extLst>
                <a:ext uri="{FF2B5EF4-FFF2-40B4-BE49-F238E27FC236}">
                  <a16:creationId xmlns:a16="http://schemas.microsoft.com/office/drawing/2014/main" id="{FBEDD94A-1710-EC2D-E7F6-A30C66BD2AEB}"/>
                </a:ext>
              </a:extLst>
            </p:cNvPr>
            <p:cNvSpPr>
              <a:spLocks noChangeShapeType="1"/>
            </p:cNvSpPr>
            <p:nvPr/>
          </p:nvSpPr>
          <p:spPr bwMode="auto">
            <a:xfrm flipH="1">
              <a:off x="2168" y="4182"/>
              <a:ext cx="29" cy="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9" name="Line 128">
              <a:extLst>
                <a:ext uri="{FF2B5EF4-FFF2-40B4-BE49-F238E27FC236}">
                  <a16:creationId xmlns:a16="http://schemas.microsoft.com/office/drawing/2014/main" id="{06120425-899B-804E-D107-F1332A4546E3}"/>
                </a:ext>
              </a:extLst>
            </p:cNvPr>
            <p:cNvSpPr>
              <a:spLocks noChangeShapeType="1"/>
            </p:cNvSpPr>
            <p:nvPr/>
          </p:nvSpPr>
          <p:spPr bwMode="auto">
            <a:xfrm>
              <a:off x="2332" y="3982"/>
              <a:ext cx="39" cy="7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0" name="Line 129">
              <a:extLst>
                <a:ext uri="{FF2B5EF4-FFF2-40B4-BE49-F238E27FC236}">
                  <a16:creationId xmlns:a16="http://schemas.microsoft.com/office/drawing/2014/main" id="{CE31DCE7-408E-2B62-FBCF-84D4D93C3A17}"/>
                </a:ext>
              </a:extLst>
            </p:cNvPr>
            <p:cNvSpPr>
              <a:spLocks noChangeShapeType="1"/>
            </p:cNvSpPr>
            <p:nvPr/>
          </p:nvSpPr>
          <p:spPr bwMode="auto">
            <a:xfrm>
              <a:off x="2390" y="4087"/>
              <a:ext cx="20" cy="4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1" name="Line 130">
              <a:extLst>
                <a:ext uri="{FF2B5EF4-FFF2-40B4-BE49-F238E27FC236}">
                  <a16:creationId xmlns:a16="http://schemas.microsoft.com/office/drawing/2014/main" id="{7AA25DA5-13B7-09D2-AFC4-D6CAF164E91E}"/>
                </a:ext>
              </a:extLst>
            </p:cNvPr>
            <p:cNvSpPr>
              <a:spLocks noChangeShapeType="1"/>
            </p:cNvSpPr>
            <p:nvPr/>
          </p:nvSpPr>
          <p:spPr bwMode="auto">
            <a:xfrm>
              <a:off x="2429" y="4172"/>
              <a:ext cx="20" cy="4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2" name="Line 131">
              <a:extLst>
                <a:ext uri="{FF2B5EF4-FFF2-40B4-BE49-F238E27FC236}">
                  <a16:creationId xmlns:a16="http://schemas.microsoft.com/office/drawing/2014/main" id="{041D72DA-87F7-D7DE-EED0-8A4D71A3EB15}"/>
                </a:ext>
              </a:extLst>
            </p:cNvPr>
            <p:cNvSpPr>
              <a:spLocks noChangeShapeType="1"/>
            </p:cNvSpPr>
            <p:nvPr/>
          </p:nvSpPr>
          <p:spPr bwMode="auto">
            <a:xfrm>
              <a:off x="2788" y="3992"/>
              <a:ext cx="1" cy="8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3" name="Line 132">
              <a:extLst>
                <a:ext uri="{FF2B5EF4-FFF2-40B4-BE49-F238E27FC236}">
                  <a16:creationId xmlns:a16="http://schemas.microsoft.com/office/drawing/2014/main" id="{50A6BD11-30F1-4CA8-CB1B-50E7A1AC81EB}"/>
                </a:ext>
              </a:extLst>
            </p:cNvPr>
            <p:cNvSpPr>
              <a:spLocks noChangeShapeType="1"/>
            </p:cNvSpPr>
            <p:nvPr/>
          </p:nvSpPr>
          <p:spPr bwMode="auto">
            <a:xfrm>
              <a:off x="2788" y="4108"/>
              <a:ext cx="1" cy="4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4" name="Line 133">
              <a:extLst>
                <a:ext uri="{FF2B5EF4-FFF2-40B4-BE49-F238E27FC236}">
                  <a16:creationId xmlns:a16="http://schemas.microsoft.com/office/drawing/2014/main" id="{532ED02B-BCBE-4986-9D27-C4E28ED49EC6}"/>
                </a:ext>
              </a:extLst>
            </p:cNvPr>
            <p:cNvSpPr>
              <a:spLocks noChangeShapeType="1"/>
            </p:cNvSpPr>
            <p:nvPr/>
          </p:nvSpPr>
          <p:spPr bwMode="auto">
            <a:xfrm>
              <a:off x="2788" y="4193"/>
              <a:ext cx="1" cy="6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5" name="Line 134">
              <a:extLst>
                <a:ext uri="{FF2B5EF4-FFF2-40B4-BE49-F238E27FC236}">
                  <a16:creationId xmlns:a16="http://schemas.microsoft.com/office/drawing/2014/main" id="{D40852A1-96DB-2B76-A527-08F84FAE45ED}"/>
                </a:ext>
              </a:extLst>
            </p:cNvPr>
            <p:cNvSpPr>
              <a:spLocks noChangeShapeType="1"/>
            </p:cNvSpPr>
            <p:nvPr/>
          </p:nvSpPr>
          <p:spPr bwMode="auto">
            <a:xfrm flipH="1">
              <a:off x="3030" y="3992"/>
              <a:ext cx="19" cy="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6" name="Line 135">
              <a:extLst>
                <a:ext uri="{FF2B5EF4-FFF2-40B4-BE49-F238E27FC236}">
                  <a16:creationId xmlns:a16="http://schemas.microsoft.com/office/drawing/2014/main" id="{54D8123B-2141-E6DB-3734-E9F42C18C5DF}"/>
                </a:ext>
              </a:extLst>
            </p:cNvPr>
            <p:cNvSpPr>
              <a:spLocks noChangeShapeType="1"/>
            </p:cNvSpPr>
            <p:nvPr/>
          </p:nvSpPr>
          <p:spPr bwMode="auto">
            <a:xfrm flipH="1">
              <a:off x="3001" y="4077"/>
              <a:ext cx="19" cy="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7" name="Line 136">
              <a:extLst>
                <a:ext uri="{FF2B5EF4-FFF2-40B4-BE49-F238E27FC236}">
                  <a16:creationId xmlns:a16="http://schemas.microsoft.com/office/drawing/2014/main" id="{26EEA09B-D956-D70D-8B12-773130C0EE34}"/>
                </a:ext>
              </a:extLst>
            </p:cNvPr>
            <p:cNvSpPr>
              <a:spLocks noChangeShapeType="1"/>
            </p:cNvSpPr>
            <p:nvPr/>
          </p:nvSpPr>
          <p:spPr bwMode="auto">
            <a:xfrm flipH="1">
              <a:off x="2972" y="4172"/>
              <a:ext cx="19" cy="4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8" name="Line 137">
              <a:extLst>
                <a:ext uri="{FF2B5EF4-FFF2-40B4-BE49-F238E27FC236}">
                  <a16:creationId xmlns:a16="http://schemas.microsoft.com/office/drawing/2014/main" id="{40428B2E-FD51-484C-D4EE-A2F7121937A3}"/>
                </a:ext>
              </a:extLst>
            </p:cNvPr>
            <p:cNvSpPr>
              <a:spLocks noChangeShapeType="1"/>
            </p:cNvSpPr>
            <p:nvPr/>
          </p:nvSpPr>
          <p:spPr bwMode="auto">
            <a:xfrm>
              <a:off x="3088" y="3982"/>
              <a:ext cx="39" cy="6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9" name="Line 138">
              <a:extLst>
                <a:ext uri="{FF2B5EF4-FFF2-40B4-BE49-F238E27FC236}">
                  <a16:creationId xmlns:a16="http://schemas.microsoft.com/office/drawing/2014/main" id="{F54F4C45-29EE-1900-E06F-C25577ADAEAF}"/>
                </a:ext>
              </a:extLst>
            </p:cNvPr>
            <p:cNvSpPr>
              <a:spLocks noChangeShapeType="1"/>
            </p:cNvSpPr>
            <p:nvPr/>
          </p:nvSpPr>
          <p:spPr bwMode="auto">
            <a:xfrm>
              <a:off x="3146" y="4077"/>
              <a:ext cx="20" cy="4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0" name="Line 139">
              <a:extLst>
                <a:ext uri="{FF2B5EF4-FFF2-40B4-BE49-F238E27FC236}">
                  <a16:creationId xmlns:a16="http://schemas.microsoft.com/office/drawing/2014/main" id="{A81392DC-A13C-577D-2763-6CF6204E2BD1}"/>
                </a:ext>
              </a:extLst>
            </p:cNvPr>
            <p:cNvSpPr>
              <a:spLocks noChangeShapeType="1"/>
            </p:cNvSpPr>
            <p:nvPr/>
          </p:nvSpPr>
          <p:spPr bwMode="auto">
            <a:xfrm>
              <a:off x="3175" y="4161"/>
              <a:ext cx="29" cy="4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1" name="Line 140">
              <a:extLst>
                <a:ext uri="{FF2B5EF4-FFF2-40B4-BE49-F238E27FC236}">
                  <a16:creationId xmlns:a16="http://schemas.microsoft.com/office/drawing/2014/main" id="{1DAC6636-43C0-1E24-47B7-1B0C030918FB}"/>
                </a:ext>
              </a:extLst>
            </p:cNvPr>
            <p:cNvSpPr>
              <a:spLocks noChangeShapeType="1"/>
            </p:cNvSpPr>
            <p:nvPr/>
          </p:nvSpPr>
          <p:spPr bwMode="auto">
            <a:xfrm>
              <a:off x="3563" y="3992"/>
              <a:ext cx="1" cy="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2" name="Line 141">
              <a:extLst>
                <a:ext uri="{FF2B5EF4-FFF2-40B4-BE49-F238E27FC236}">
                  <a16:creationId xmlns:a16="http://schemas.microsoft.com/office/drawing/2014/main" id="{E05040CE-51DC-9D51-046F-BA64C7621014}"/>
                </a:ext>
              </a:extLst>
            </p:cNvPr>
            <p:cNvSpPr>
              <a:spLocks noChangeShapeType="1"/>
            </p:cNvSpPr>
            <p:nvPr/>
          </p:nvSpPr>
          <p:spPr bwMode="auto">
            <a:xfrm>
              <a:off x="3572" y="4098"/>
              <a:ext cx="1" cy="4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3" name="Line 142">
              <a:extLst>
                <a:ext uri="{FF2B5EF4-FFF2-40B4-BE49-F238E27FC236}">
                  <a16:creationId xmlns:a16="http://schemas.microsoft.com/office/drawing/2014/main" id="{CFD849FC-CEF7-C0D9-37DF-3AC3B06560C3}"/>
                </a:ext>
              </a:extLst>
            </p:cNvPr>
            <p:cNvSpPr>
              <a:spLocks noChangeShapeType="1"/>
            </p:cNvSpPr>
            <p:nvPr/>
          </p:nvSpPr>
          <p:spPr bwMode="auto">
            <a:xfrm>
              <a:off x="3572" y="4161"/>
              <a:ext cx="1" cy="5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4" name="Line 143">
              <a:extLst>
                <a:ext uri="{FF2B5EF4-FFF2-40B4-BE49-F238E27FC236}">
                  <a16:creationId xmlns:a16="http://schemas.microsoft.com/office/drawing/2014/main" id="{C1C8D6F2-17FA-9E77-8579-3C3F86AFE004}"/>
                </a:ext>
              </a:extLst>
            </p:cNvPr>
            <p:cNvSpPr>
              <a:spLocks noChangeShapeType="1"/>
            </p:cNvSpPr>
            <p:nvPr/>
          </p:nvSpPr>
          <p:spPr bwMode="auto">
            <a:xfrm>
              <a:off x="4879" y="3990"/>
              <a:ext cx="58" cy="8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5" name="Line 144">
              <a:extLst>
                <a:ext uri="{FF2B5EF4-FFF2-40B4-BE49-F238E27FC236}">
                  <a16:creationId xmlns:a16="http://schemas.microsoft.com/office/drawing/2014/main" id="{95D2673B-1D79-22DA-7BA7-931F9EA73FBC}"/>
                </a:ext>
              </a:extLst>
            </p:cNvPr>
            <p:cNvSpPr>
              <a:spLocks noChangeShapeType="1"/>
            </p:cNvSpPr>
            <p:nvPr/>
          </p:nvSpPr>
          <p:spPr bwMode="auto">
            <a:xfrm>
              <a:off x="4958" y="4111"/>
              <a:ext cx="30" cy="3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6" name="Line 145">
              <a:extLst>
                <a:ext uri="{FF2B5EF4-FFF2-40B4-BE49-F238E27FC236}">
                  <a16:creationId xmlns:a16="http://schemas.microsoft.com/office/drawing/2014/main" id="{DF455061-5551-0FAF-8F24-2D9E71856B5F}"/>
                </a:ext>
              </a:extLst>
            </p:cNvPr>
            <p:cNvSpPr>
              <a:spLocks noChangeShapeType="1"/>
            </p:cNvSpPr>
            <p:nvPr/>
          </p:nvSpPr>
          <p:spPr bwMode="auto">
            <a:xfrm>
              <a:off x="4993" y="4176"/>
              <a:ext cx="20" cy="3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7" name="Line 146">
              <a:extLst>
                <a:ext uri="{FF2B5EF4-FFF2-40B4-BE49-F238E27FC236}">
                  <a16:creationId xmlns:a16="http://schemas.microsoft.com/office/drawing/2014/main" id="{44C57207-37B0-B1C6-0355-B2633BF5C29B}"/>
                </a:ext>
              </a:extLst>
            </p:cNvPr>
            <p:cNvSpPr>
              <a:spLocks noChangeShapeType="1"/>
            </p:cNvSpPr>
            <p:nvPr/>
          </p:nvSpPr>
          <p:spPr bwMode="auto">
            <a:xfrm flipH="1">
              <a:off x="4783" y="3982"/>
              <a:ext cx="30" cy="10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8" name="Line 147">
              <a:extLst>
                <a:ext uri="{FF2B5EF4-FFF2-40B4-BE49-F238E27FC236}">
                  <a16:creationId xmlns:a16="http://schemas.microsoft.com/office/drawing/2014/main" id="{4776F47E-93FF-EB4B-4903-1058E79617F9}"/>
                </a:ext>
              </a:extLst>
            </p:cNvPr>
            <p:cNvSpPr>
              <a:spLocks noChangeShapeType="1"/>
            </p:cNvSpPr>
            <p:nvPr/>
          </p:nvSpPr>
          <p:spPr bwMode="auto">
            <a:xfrm flipH="1">
              <a:off x="4764" y="4119"/>
              <a:ext cx="19" cy="6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9" name="Line 148">
              <a:extLst>
                <a:ext uri="{FF2B5EF4-FFF2-40B4-BE49-F238E27FC236}">
                  <a16:creationId xmlns:a16="http://schemas.microsoft.com/office/drawing/2014/main" id="{5867DB6D-62E5-0C8A-56A4-C80A136A41B6}"/>
                </a:ext>
              </a:extLst>
            </p:cNvPr>
            <p:cNvSpPr>
              <a:spLocks noChangeShapeType="1"/>
            </p:cNvSpPr>
            <p:nvPr/>
          </p:nvSpPr>
          <p:spPr bwMode="auto">
            <a:xfrm flipH="1">
              <a:off x="4745" y="4203"/>
              <a:ext cx="19" cy="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0" name="Line 149">
              <a:extLst>
                <a:ext uri="{FF2B5EF4-FFF2-40B4-BE49-F238E27FC236}">
                  <a16:creationId xmlns:a16="http://schemas.microsoft.com/office/drawing/2014/main" id="{BDD7E71E-7DF1-C9B5-BD90-856B4BCBCF4C}"/>
                </a:ext>
              </a:extLst>
            </p:cNvPr>
            <p:cNvSpPr>
              <a:spLocks noChangeShapeType="1"/>
            </p:cNvSpPr>
            <p:nvPr/>
          </p:nvSpPr>
          <p:spPr bwMode="auto">
            <a:xfrm>
              <a:off x="4609" y="3992"/>
              <a:ext cx="19" cy="64"/>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1" name="Line 150">
              <a:extLst>
                <a:ext uri="{FF2B5EF4-FFF2-40B4-BE49-F238E27FC236}">
                  <a16:creationId xmlns:a16="http://schemas.microsoft.com/office/drawing/2014/main" id="{98984BE1-67EA-BA10-CD45-D10EBC18393D}"/>
                </a:ext>
              </a:extLst>
            </p:cNvPr>
            <p:cNvSpPr>
              <a:spLocks noChangeShapeType="1"/>
            </p:cNvSpPr>
            <p:nvPr/>
          </p:nvSpPr>
          <p:spPr bwMode="auto">
            <a:xfrm>
              <a:off x="4638" y="4077"/>
              <a:ext cx="20" cy="6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2" name="Line 151">
              <a:extLst>
                <a:ext uri="{FF2B5EF4-FFF2-40B4-BE49-F238E27FC236}">
                  <a16:creationId xmlns:a16="http://schemas.microsoft.com/office/drawing/2014/main" id="{E378F96C-433A-9F08-8E08-66DF080A91CC}"/>
                </a:ext>
              </a:extLst>
            </p:cNvPr>
            <p:cNvSpPr>
              <a:spLocks noChangeShapeType="1"/>
            </p:cNvSpPr>
            <p:nvPr/>
          </p:nvSpPr>
          <p:spPr bwMode="auto">
            <a:xfrm>
              <a:off x="4667" y="4172"/>
              <a:ext cx="20" cy="31"/>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3" name="Line 152">
              <a:extLst>
                <a:ext uri="{FF2B5EF4-FFF2-40B4-BE49-F238E27FC236}">
                  <a16:creationId xmlns:a16="http://schemas.microsoft.com/office/drawing/2014/main" id="{306853D0-6505-098B-0977-02788A98CB12}"/>
                </a:ext>
              </a:extLst>
            </p:cNvPr>
            <p:cNvSpPr>
              <a:spLocks noChangeShapeType="1"/>
            </p:cNvSpPr>
            <p:nvPr/>
          </p:nvSpPr>
          <p:spPr bwMode="auto">
            <a:xfrm flipH="1">
              <a:off x="4522" y="3971"/>
              <a:ext cx="29" cy="85"/>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4" name="Line 153">
              <a:extLst>
                <a:ext uri="{FF2B5EF4-FFF2-40B4-BE49-F238E27FC236}">
                  <a16:creationId xmlns:a16="http://schemas.microsoft.com/office/drawing/2014/main" id="{2B738957-20D1-3DEB-2290-FA40B1BF9266}"/>
                </a:ext>
              </a:extLst>
            </p:cNvPr>
            <p:cNvSpPr>
              <a:spLocks noChangeShapeType="1"/>
            </p:cNvSpPr>
            <p:nvPr/>
          </p:nvSpPr>
          <p:spPr bwMode="auto">
            <a:xfrm flipH="1">
              <a:off x="4503" y="4087"/>
              <a:ext cx="19" cy="43"/>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5" name="Line 154">
              <a:extLst>
                <a:ext uri="{FF2B5EF4-FFF2-40B4-BE49-F238E27FC236}">
                  <a16:creationId xmlns:a16="http://schemas.microsoft.com/office/drawing/2014/main" id="{7C337BD3-102A-335F-D21A-E56A1D2CD3CF}"/>
                </a:ext>
              </a:extLst>
            </p:cNvPr>
            <p:cNvSpPr>
              <a:spLocks noChangeShapeType="1"/>
            </p:cNvSpPr>
            <p:nvPr/>
          </p:nvSpPr>
          <p:spPr bwMode="auto">
            <a:xfrm flipH="1">
              <a:off x="4483" y="4151"/>
              <a:ext cx="20" cy="52"/>
            </a:xfrm>
            <a:prstGeom prst="line">
              <a:avLst/>
            </a:prstGeom>
            <a:noFill/>
            <a:ln w="15875"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6" name="Rectangle 155">
              <a:extLst>
                <a:ext uri="{FF2B5EF4-FFF2-40B4-BE49-F238E27FC236}">
                  <a16:creationId xmlns:a16="http://schemas.microsoft.com/office/drawing/2014/main" id="{9DA5424D-B8CD-FDDA-A009-369F5FC2F11A}"/>
                </a:ext>
              </a:extLst>
            </p:cNvPr>
            <p:cNvSpPr>
              <a:spLocks noChangeArrowheads="1"/>
            </p:cNvSpPr>
            <p:nvPr/>
          </p:nvSpPr>
          <p:spPr bwMode="auto">
            <a:xfrm>
              <a:off x="1238" y="3876"/>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sp>
          <p:nvSpPr>
            <p:cNvPr id="157" name="Rectangle 156">
              <a:extLst>
                <a:ext uri="{FF2B5EF4-FFF2-40B4-BE49-F238E27FC236}">
                  <a16:creationId xmlns:a16="http://schemas.microsoft.com/office/drawing/2014/main" id="{E6FE9A54-FE00-FCC1-F8EB-21CD78507C53}"/>
                </a:ext>
              </a:extLst>
            </p:cNvPr>
            <p:cNvSpPr>
              <a:spLocks noChangeArrowheads="1"/>
            </p:cNvSpPr>
            <p:nvPr/>
          </p:nvSpPr>
          <p:spPr bwMode="auto">
            <a:xfrm>
              <a:off x="637" y="321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sp>
          <p:nvSpPr>
            <p:cNvPr id="158" name="Rectangle 157">
              <a:extLst>
                <a:ext uri="{FF2B5EF4-FFF2-40B4-BE49-F238E27FC236}">
                  <a16:creationId xmlns:a16="http://schemas.microsoft.com/office/drawing/2014/main" id="{0F1ECF69-7708-79F5-E7D2-DF11C89D5B96}"/>
                </a:ext>
              </a:extLst>
            </p:cNvPr>
            <p:cNvSpPr>
              <a:spLocks noChangeArrowheads="1"/>
            </p:cNvSpPr>
            <p:nvPr/>
          </p:nvSpPr>
          <p:spPr bwMode="auto">
            <a:xfrm>
              <a:off x="1896" y="3200"/>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nvGrpSpPr>
            <p:cNvPr id="159" name="Group 506">
              <a:extLst>
                <a:ext uri="{FF2B5EF4-FFF2-40B4-BE49-F238E27FC236}">
                  <a16:creationId xmlns:a16="http://schemas.microsoft.com/office/drawing/2014/main" id="{469EAB33-C770-44C6-23E9-AB93959B4680}"/>
                </a:ext>
              </a:extLst>
            </p:cNvPr>
            <p:cNvGrpSpPr>
              <a:grpSpLocks/>
            </p:cNvGrpSpPr>
            <p:nvPr/>
          </p:nvGrpSpPr>
          <p:grpSpPr bwMode="auto">
            <a:xfrm>
              <a:off x="4355" y="3194"/>
              <a:ext cx="160" cy="184"/>
              <a:chOff x="4504" y="2916"/>
              <a:chExt cx="160" cy="184"/>
            </a:xfrm>
          </p:grpSpPr>
          <p:sp>
            <p:nvSpPr>
              <p:cNvPr id="191" name="Rectangle 159">
                <a:extLst>
                  <a:ext uri="{FF2B5EF4-FFF2-40B4-BE49-F238E27FC236}">
                    <a16:creationId xmlns:a16="http://schemas.microsoft.com/office/drawing/2014/main" id="{7000D450-A28C-C37E-98EB-5EC6F831E428}"/>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92" name="Rectangle 160">
                <a:extLst>
                  <a:ext uri="{FF2B5EF4-FFF2-40B4-BE49-F238E27FC236}">
                    <a16:creationId xmlns:a16="http://schemas.microsoft.com/office/drawing/2014/main" id="{96376525-B4CA-B61B-84EF-4962FEF15177}"/>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sp>
          <p:nvSpPr>
            <p:cNvPr id="160" name="Rectangle 161">
              <a:extLst>
                <a:ext uri="{FF2B5EF4-FFF2-40B4-BE49-F238E27FC236}">
                  <a16:creationId xmlns:a16="http://schemas.microsoft.com/office/drawing/2014/main" id="{60DBBE3A-EF61-6C76-9E9B-24BAE78B9FF8}"/>
                </a:ext>
              </a:extLst>
            </p:cNvPr>
            <p:cNvSpPr>
              <a:spLocks noChangeArrowheads="1"/>
            </p:cNvSpPr>
            <p:nvPr/>
          </p:nvSpPr>
          <p:spPr bwMode="auto">
            <a:xfrm>
              <a:off x="4194" y="1681"/>
              <a:ext cx="15" cy="1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aphicFrame>
          <p:nvGraphicFramePr>
            <p:cNvPr id="161" name="Object 162">
              <a:extLst>
                <a:ext uri="{FF2B5EF4-FFF2-40B4-BE49-F238E27FC236}">
                  <a16:creationId xmlns:a16="http://schemas.microsoft.com/office/drawing/2014/main" id="{519BA360-6A55-FA0E-DCB9-915DCFCB119F}"/>
                </a:ext>
              </a:extLst>
            </p:cNvPr>
            <p:cNvGraphicFramePr>
              <a:graphicFrameLocks/>
            </p:cNvGraphicFramePr>
            <p:nvPr/>
          </p:nvGraphicFramePr>
          <p:xfrm>
            <a:off x="2669" y="1496"/>
            <a:ext cx="247" cy="342"/>
          </p:xfrm>
          <a:graphic>
            <a:graphicData uri="http://schemas.openxmlformats.org/presentationml/2006/ole">
              <mc:AlternateContent xmlns:mc="http://schemas.openxmlformats.org/markup-compatibility/2006">
                <mc:Choice xmlns:v="urn:schemas-microsoft-com:vml" Requires="v">
                  <p:oleObj name="Equation" r:id="rId4" imgW="114300" imgH="165100" progId="Equation.3">
                    <p:embed/>
                  </p:oleObj>
                </mc:Choice>
                <mc:Fallback>
                  <p:oleObj name="Equation" r:id="rId4" imgW="114300" imgH="165100" progId="Equation.3">
                    <p:embed/>
                    <p:pic>
                      <p:nvPicPr>
                        <p:cNvPr id="2558" name="Object 162">
                          <a:extLst>
                            <a:ext uri="{FF2B5EF4-FFF2-40B4-BE49-F238E27FC236}">
                              <a16:creationId xmlns:a16="http://schemas.microsoft.com/office/drawing/2014/main" id="{90779B5A-92C5-1911-CCAA-6469F7D52972}"/>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69" y="1496"/>
                          <a:ext cx="247" cy="3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aphicFrame>
          <p:nvGraphicFramePr>
            <p:cNvPr id="162" name="Object 163">
              <a:extLst>
                <a:ext uri="{FF2B5EF4-FFF2-40B4-BE49-F238E27FC236}">
                  <a16:creationId xmlns:a16="http://schemas.microsoft.com/office/drawing/2014/main" id="{906E5FCB-613A-181B-74CE-EF76DCDF40DF}"/>
                </a:ext>
              </a:extLst>
            </p:cNvPr>
            <p:cNvGraphicFramePr>
              <a:graphicFrameLocks/>
            </p:cNvGraphicFramePr>
            <p:nvPr/>
          </p:nvGraphicFramePr>
          <p:xfrm>
            <a:off x="3951" y="2055"/>
            <a:ext cx="1290" cy="398"/>
          </p:xfrm>
          <a:graphic>
            <a:graphicData uri="http://schemas.openxmlformats.org/presentationml/2006/ole">
              <mc:AlternateContent xmlns:mc="http://schemas.openxmlformats.org/markup-compatibility/2006">
                <mc:Choice xmlns:v="urn:schemas-microsoft-com:vml" Requires="v">
                  <p:oleObj name="Equation" r:id="rId6" imgW="609600" imgH="177800" progId="Equation.3">
                    <p:embed/>
                  </p:oleObj>
                </mc:Choice>
                <mc:Fallback>
                  <p:oleObj name="Equation" r:id="rId6" imgW="609600" imgH="177800" progId="Equation.3">
                    <p:embed/>
                    <p:pic>
                      <p:nvPicPr>
                        <p:cNvPr id="2559" name="Object 163">
                          <a:extLst>
                            <a:ext uri="{FF2B5EF4-FFF2-40B4-BE49-F238E27FC236}">
                              <a16:creationId xmlns:a16="http://schemas.microsoft.com/office/drawing/2014/main" id="{B11C126B-5241-C288-4488-72965F6899FE}"/>
                            </a:ext>
                          </a:extLst>
                        </p:cNvPr>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51" y="2055"/>
                          <a:ext cx="1290" cy="3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aphicFrame>
          <p:nvGraphicFramePr>
            <p:cNvPr id="163" name="Object 164">
              <a:extLst>
                <a:ext uri="{FF2B5EF4-FFF2-40B4-BE49-F238E27FC236}">
                  <a16:creationId xmlns:a16="http://schemas.microsoft.com/office/drawing/2014/main" id="{F379A396-0493-319C-A396-0722DAB00F03}"/>
                </a:ext>
              </a:extLst>
            </p:cNvPr>
            <p:cNvGraphicFramePr>
              <a:graphicFrameLocks/>
            </p:cNvGraphicFramePr>
            <p:nvPr/>
          </p:nvGraphicFramePr>
          <p:xfrm>
            <a:off x="4458" y="2340"/>
            <a:ext cx="366" cy="314"/>
          </p:xfrm>
          <a:graphic>
            <a:graphicData uri="http://schemas.openxmlformats.org/presentationml/2006/ole">
              <mc:AlternateContent xmlns:mc="http://schemas.openxmlformats.org/markup-compatibility/2006">
                <mc:Choice xmlns:v="urn:schemas-microsoft-com:vml" Requires="v">
                  <p:oleObj name="Equation" r:id="rId8" imgW="177800" imgH="139700" progId="Equation.3">
                    <p:embed/>
                  </p:oleObj>
                </mc:Choice>
                <mc:Fallback>
                  <p:oleObj name="Equation" r:id="rId8" imgW="177800" imgH="139700" progId="Equation.3">
                    <p:embed/>
                    <p:pic>
                      <p:nvPicPr>
                        <p:cNvPr id="2560" name="Object 164">
                          <a:extLst>
                            <a:ext uri="{FF2B5EF4-FFF2-40B4-BE49-F238E27FC236}">
                              <a16:creationId xmlns:a16="http://schemas.microsoft.com/office/drawing/2014/main" id="{BD9ADB8B-9C37-971D-F887-2ED08761AD5F}"/>
                            </a:ext>
                          </a:extLst>
                        </p:cNvPr>
                        <p:cNvPicPr>
                          <a:picLocks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458" y="2340"/>
                          <a:ext cx="366" cy="3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pSp>
          <p:nvGrpSpPr>
            <p:cNvPr id="164" name="Group 513">
              <a:extLst>
                <a:ext uri="{FF2B5EF4-FFF2-40B4-BE49-F238E27FC236}">
                  <a16:creationId xmlns:a16="http://schemas.microsoft.com/office/drawing/2014/main" id="{65F4FE04-61D9-DC1D-E92F-35D6129C2E5A}"/>
                </a:ext>
              </a:extLst>
            </p:cNvPr>
            <p:cNvGrpSpPr>
              <a:grpSpLocks/>
            </p:cNvGrpSpPr>
            <p:nvPr/>
          </p:nvGrpSpPr>
          <p:grpSpPr bwMode="auto">
            <a:xfrm>
              <a:off x="4035" y="3194"/>
              <a:ext cx="160" cy="184"/>
              <a:chOff x="4504" y="2916"/>
              <a:chExt cx="160" cy="184"/>
            </a:xfrm>
          </p:grpSpPr>
          <p:sp>
            <p:nvSpPr>
              <p:cNvPr id="189" name="Rectangle 166">
                <a:extLst>
                  <a:ext uri="{FF2B5EF4-FFF2-40B4-BE49-F238E27FC236}">
                    <a16:creationId xmlns:a16="http://schemas.microsoft.com/office/drawing/2014/main" id="{2F55799C-4C49-F4B4-C2F4-A23C6CB3C4B2}"/>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90" name="Rectangle 167">
                <a:extLst>
                  <a:ext uri="{FF2B5EF4-FFF2-40B4-BE49-F238E27FC236}">
                    <a16:creationId xmlns:a16="http://schemas.microsoft.com/office/drawing/2014/main" id="{0989CA55-DC3A-2A3F-B62F-FD5CB55280BA}"/>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65" name="Group 516">
              <a:extLst>
                <a:ext uri="{FF2B5EF4-FFF2-40B4-BE49-F238E27FC236}">
                  <a16:creationId xmlns:a16="http://schemas.microsoft.com/office/drawing/2014/main" id="{9731E3D0-289A-6128-F2BA-457BA22F4B85}"/>
                </a:ext>
              </a:extLst>
            </p:cNvPr>
            <p:cNvGrpSpPr>
              <a:grpSpLocks/>
            </p:cNvGrpSpPr>
            <p:nvPr/>
          </p:nvGrpSpPr>
          <p:grpSpPr bwMode="auto">
            <a:xfrm>
              <a:off x="3739" y="3874"/>
              <a:ext cx="160" cy="184"/>
              <a:chOff x="4504" y="2916"/>
              <a:chExt cx="160" cy="184"/>
            </a:xfrm>
          </p:grpSpPr>
          <p:sp>
            <p:nvSpPr>
              <p:cNvPr id="187" name="Rectangle 169">
                <a:extLst>
                  <a:ext uri="{FF2B5EF4-FFF2-40B4-BE49-F238E27FC236}">
                    <a16:creationId xmlns:a16="http://schemas.microsoft.com/office/drawing/2014/main" id="{BACC0684-E83E-90DA-BF13-4BA4A45626AA}"/>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8" name="Rectangle 170">
                <a:extLst>
                  <a:ext uri="{FF2B5EF4-FFF2-40B4-BE49-F238E27FC236}">
                    <a16:creationId xmlns:a16="http://schemas.microsoft.com/office/drawing/2014/main" id="{886E6891-5E62-7E98-3885-1644D3CF74EA}"/>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66" name="Group 519">
              <a:extLst>
                <a:ext uri="{FF2B5EF4-FFF2-40B4-BE49-F238E27FC236}">
                  <a16:creationId xmlns:a16="http://schemas.microsoft.com/office/drawing/2014/main" id="{223EAEE2-1F82-AC96-B814-BA8D96C63AB9}"/>
                </a:ext>
              </a:extLst>
            </p:cNvPr>
            <p:cNvGrpSpPr>
              <a:grpSpLocks/>
            </p:cNvGrpSpPr>
            <p:nvPr/>
          </p:nvGrpSpPr>
          <p:grpSpPr bwMode="auto">
            <a:xfrm>
              <a:off x="3247" y="3866"/>
              <a:ext cx="160" cy="184"/>
              <a:chOff x="4504" y="2916"/>
              <a:chExt cx="160" cy="184"/>
            </a:xfrm>
          </p:grpSpPr>
          <p:sp>
            <p:nvSpPr>
              <p:cNvPr id="185" name="Rectangle 172">
                <a:extLst>
                  <a:ext uri="{FF2B5EF4-FFF2-40B4-BE49-F238E27FC236}">
                    <a16:creationId xmlns:a16="http://schemas.microsoft.com/office/drawing/2014/main" id="{AF37D10F-C3CE-A838-6D42-64030B5868CF}"/>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6" name="Rectangle 173">
                <a:extLst>
                  <a:ext uri="{FF2B5EF4-FFF2-40B4-BE49-F238E27FC236}">
                    <a16:creationId xmlns:a16="http://schemas.microsoft.com/office/drawing/2014/main" id="{62F2E7A9-9136-6EC5-B480-8F6A6CFBCEF0}"/>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67" name="Group 522">
              <a:extLst>
                <a:ext uri="{FF2B5EF4-FFF2-40B4-BE49-F238E27FC236}">
                  <a16:creationId xmlns:a16="http://schemas.microsoft.com/office/drawing/2014/main" id="{95ED7FC0-7A11-4FF3-8A44-2C1563769512}"/>
                </a:ext>
              </a:extLst>
            </p:cNvPr>
            <p:cNvGrpSpPr>
              <a:grpSpLocks/>
            </p:cNvGrpSpPr>
            <p:nvPr/>
          </p:nvGrpSpPr>
          <p:grpSpPr bwMode="auto">
            <a:xfrm>
              <a:off x="3075" y="3190"/>
              <a:ext cx="160" cy="184"/>
              <a:chOff x="4504" y="2916"/>
              <a:chExt cx="160" cy="184"/>
            </a:xfrm>
          </p:grpSpPr>
          <p:sp>
            <p:nvSpPr>
              <p:cNvPr id="183" name="Rectangle 175">
                <a:extLst>
                  <a:ext uri="{FF2B5EF4-FFF2-40B4-BE49-F238E27FC236}">
                    <a16:creationId xmlns:a16="http://schemas.microsoft.com/office/drawing/2014/main" id="{071BDFF5-5293-9F00-74F2-FF04B9FB9B96}"/>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4" name="Rectangle 176">
                <a:extLst>
                  <a:ext uri="{FF2B5EF4-FFF2-40B4-BE49-F238E27FC236}">
                    <a16:creationId xmlns:a16="http://schemas.microsoft.com/office/drawing/2014/main" id="{AF47C5D9-AF91-DC44-3BB1-ABF4ED083E55}"/>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68" name="Group 525">
              <a:extLst>
                <a:ext uri="{FF2B5EF4-FFF2-40B4-BE49-F238E27FC236}">
                  <a16:creationId xmlns:a16="http://schemas.microsoft.com/office/drawing/2014/main" id="{D6788F4C-A527-38FF-2A37-721BB0AF4692}"/>
                </a:ext>
              </a:extLst>
            </p:cNvPr>
            <p:cNvGrpSpPr>
              <a:grpSpLocks/>
            </p:cNvGrpSpPr>
            <p:nvPr/>
          </p:nvGrpSpPr>
          <p:grpSpPr bwMode="auto">
            <a:xfrm>
              <a:off x="2479" y="3854"/>
              <a:ext cx="160" cy="184"/>
              <a:chOff x="4504" y="2916"/>
              <a:chExt cx="160" cy="184"/>
            </a:xfrm>
          </p:grpSpPr>
          <p:sp>
            <p:nvSpPr>
              <p:cNvPr id="181" name="Rectangle 178">
                <a:extLst>
                  <a:ext uri="{FF2B5EF4-FFF2-40B4-BE49-F238E27FC236}">
                    <a16:creationId xmlns:a16="http://schemas.microsoft.com/office/drawing/2014/main" id="{45DAB207-14C3-21EF-641D-F24189E74425}"/>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2" name="Rectangle 179">
                <a:extLst>
                  <a:ext uri="{FF2B5EF4-FFF2-40B4-BE49-F238E27FC236}">
                    <a16:creationId xmlns:a16="http://schemas.microsoft.com/office/drawing/2014/main" id="{C269F6C1-655F-6621-B412-0103BBB9BED9}"/>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69" name="Group 528">
              <a:extLst>
                <a:ext uri="{FF2B5EF4-FFF2-40B4-BE49-F238E27FC236}">
                  <a16:creationId xmlns:a16="http://schemas.microsoft.com/office/drawing/2014/main" id="{07D03C06-3095-C9FC-C2F5-CB3C9E998C24}"/>
                </a:ext>
              </a:extLst>
            </p:cNvPr>
            <p:cNvGrpSpPr>
              <a:grpSpLocks/>
            </p:cNvGrpSpPr>
            <p:nvPr/>
          </p:nvGrpSpPr>
          <p:grpSpPr bwMode="auto">
            <a:xfrm>
              <a:off x="1963" y="3862"/>
              <a:ext cx="160" cy="184"/>
              <a:chOff x="4504" y="2916"/>
              <a:chExt cx="160" cy="184"/>
            </a:xfrm>
          </p:grpSpPr>
          <p:sp>
            <p:nvSpPr>
              <p:cNvPr id="179" name="Rectangle 181">
                <a:extLst>
                  <a:ext uri="{FF2B5EF4-FFF2-40B4-BE49-F238E27FC236}">
                    <a16:creationId xmlns:a16="http://schemas.microsoft.com/office/drawing/2014/main" id="{46398C91-90AE-C945-5EB7-E60E105C6863}"/>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0" name="Rectangle 182">
                <a:extLst>
                  <a:ext uri="{FF2B5EF4-FFF2-40B4-BE49-F238E27FC236}">
                    <a16:creationId xmlns:a16="http://schemas.microsoft.com/office/drawing/2014/main" id="{1C790230-4A02-728E-D7C9-C93021E2A4AC}"/>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0" name="Group 531">
              <a:extLst>
                <a:ext uri="{FF2B5EF4-FFF2-40B4-BE49-F238E27FC236}">
                  <a16:creationId xmlns:a16="http://schemas.microsoft.com/office/drawing/2014/main" id="{29D330F7-2D74-0EC9-24FE-AD44B75A406C}"/>
                </a:ext>
              </a:extLst>
            </p:cNvPr>
            <p:cNvGrpSpPr>
              <a:grpSpLocks/>
            </p:cNvGrpSpPr>
            <p:nvPr/>
          </p:nvGrpSpPr>
          <p:grpSpPr bwMode="auto">
            <a:xfrm>
              <a:off x="1839" y="3178"/>
              <a:ext cx="160" cy="184"/>
              <a:chOff x="4504" y="2916"/>
              <a:chExt cx="160" cy="184"/>
            </a:xfrm>
          </p:grpSpPr>
          <p:sp>
            <p:nvSpPr>
              <p:cNvPr id="177" name="Rectangle 184">
                <a:extLst>
                  <a:ext uri="{FF2B5EF4-FFF2-40B4-BE49-F238E27FC236}">
                    <a16:creationId xmlns:a16="http://schemas.microsoft.com/office/drawing/2014/main" id="{CEA86F12-BD6E-2B7C-51DD-34B2F351C5A0}"/>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78" name="Rectangle 185">
                <a:extLst>
                  <a:ext uri="{FF2B5EF4-FFF2-40B4-BE49-F238E27FC236}">
                    <a16:creationId xmlns:a16="http://schemas.microsoft.com/office/drawing/2014/main" id="{3CA3E26A-80D6-5C90-AE35-D82AE4C2EDB2}"/>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1" name="Group 534">
              <a:extLst>
                <a:ext uri="{FF2B5EF4-FFF2-40B4-BE49-F238E27FC236}">
                  <a16:creationId xmlns:a16="http://schemas.microsoft.com/office/drawing/2014/main" id="{A68892D5-26C2-E1DE-9A3D-B4D69798184B}"/>
                </a:ext>
              </a:extLst>
            </p:cNvPr>
            <p:cNvGrpSpPr>
              <a:grpSpLocks/>
            </p:cNvGrpSpPr>
            <p:nvPr/>
          </p:nvGrpSpPr>
          <p:grpSpPr bwMode="auto">
            <a:xfrm>
              <a:off x="1183" y="3866"/>
              <a:ext cx="160" cy="184"/>
              <a:chOff x="4504" y="2916"/>
              <a:chExt cx="160" cy="184"/>
            </a:xfrm>
          </p:grpSpPr>
          <p:sp>
            <p:nvSpPr>
              <p:cNvPr id="175" name="Rectangle 187">
                <a:extLst>
                  <a:ext uri="{FF2B5EF4-FFF2-40B4-BE49-F238E27FC236}">
                    <a16:creationId xmlns:a16="http://schemas.microsoft.com/office/drawing/2014/main" id="{98039838-F17D-4556-6B07-A584D2E0BABE}"/>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76" name="Rectangle 188">
                <a:extLst>
                  <a:ext uri="{FF2B5EF4-FFF2-40B4-BE49-F238E27FC236}">
                    <a16:creationId xmlns:a16="http://schemas.microsoft.com/office/drawing/2014/main" id="{39BCF8EB-9990-7A3F-8079-482681202D23}"/>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2" name="Group 537">
              <a:extLst>
                <a:ext uri="{FF2B5EF4-FFF2-40B4-BE49-F238E27FC236}">
                  <a16:creationId xmlns:a16="http://schemas.microsoft.com/office/drawing/2014/main" id="{141A4D9F-4D3C-732F-C7D9-CC77751A201B}"/>
                </a:ext>
              </a:extLst>
            </p:cNvPr>
            <p:cNvGrpSpPr>
              <a:grpSpLocks/>
            </p:cNvGrpSpPr>
            <p:nvPr/>
          </p:nvGrpSpPr>
          <p:grpSpPr bwMode="auto">
            <a:xfrm>
              <a:off x="591" y="3174"/>
              <a:ext cx="160" cy="184"/>
              <a:chOff x="4504" y="2916"/>
              <a:chExt cx="160" cy="184"/>
            </a:xfrm>
          </p:grpSpPr>
          <p:sp>
            <p:nvSpPr>
              <p:cNvPr id="173" name="Rectangle 190">
                <a:extLst>
                  <a:ext uri="{FF2B5EF4-FFF2-40B4-BE49-F238E27FC236}">
                    <a16:creationId xmlns:a16="http://schemas.microsoft.com/office/drawing/2014/main" id="{81D9549E-23D3-0D8D-622D-45EB90EEE67E}"/>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74" name="Rectangle 191">
                <a:extLst>
                  <a:ext uri="{FF2B5EF4-FFF2-40B4-BE49-F238E27FC236}">
                    <a16:creationId xmlns:a16="http://schemas.microsoft.com/office/drawing/2014/main" id="{404170B3-11CF-382C-0EA4-6E053F923814}"/>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spTree>
    <p:extLst>
      <p:ext uri="{BB962C8B-B14F-4D97-AF65-F5344CB8AC3E}">
        <p14:creationId xmlns:p14="http://schemas.microsoft.com/office/powerpoint/2010/main" val="4115202836"/>
      </p:ext>
    </p:extLst>
  </p:cSld>
  <p:clrMapOvr>
    <a:masterClrMapping/>
  </p:clrMapOvr>
  <p:transition spd="slow" advTm="18981">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17</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没有模型的方法</a:t>
            </a:r>
          </a:p>
        </p:txBody>
      </p:sp>
      <p:sp>
        <p:nvSpPr>
          <p:cNvPr id="2" name="Rectangle 3">
            <a:extLst>
              <a:ext uri="{FF2B5EF4-FFF2-40B4-BE49-F238E27FC236}">
                <a16:creationId xmlns:a16="http://schemas.microsoft.com/office/drawing/2014/main" id="{33867AC1-18A2-781F-D314-55C651033147}"/>
              </a:ext>
            </a:extLst>
          </p:cNvPr>
          <p:cNvSpPr txBox="1">
            <a:spLocks noChangeArrowheads="1"/>
          </p:cNvSpPr>
          <p:nvPr/>
        </p:nvSpPr>
        <p:spPr>
          <a:xfrm>
            <a:off x="444500" y="1403251"/>
            <a:ext cx="8229600" cy="4752975"/>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spcBef>
                <a:spcPct val="0"/>
              </a:spcBef>
              <a:buFont typeface="Wingdings" pitchFamily="2" charset="2"/>
              <a:buNone/>
            </a:pPr>
            <a:r>
              <a:rPr lang="en-US" altLang="zh-CN"/>
              <a:t>Models of the environment:</a:t>
            </a:r>
          </a:p>
          <a:p>
            <a:pPr>
              <a:spcBef>
                <a:spcPct val="0"/>
              </a:spcBef>
              <a:buFont typeface="Wingdings" pitchFamily="2" charset="2"/>
              <a:buNone/>
            </a:pPr>
            <a:r>
              <a:rPr lang="en-US" altLang="zh-CN">
                <a:latin typeface="Monotype Corsiva" panose="03010101010201010101" pitchFamily="66" charset="0"/>
              </a:rPr>
              <a:t>T:  S </a:t>
            </a:r>
            <a:r>
              <a:rPr lang="en-US" altLang="zh-CN"/>
              <a:t>x </a:t>
            </a:r>
            <a:r>
              <a:rPr lang="en-US" altLang="zh-CN">
                <a:latin typeface="Monotype Corsiva" panose="03010101010201010101" pitchFamily="66" charset="0"/>
              </a:rPr>
              <a:t> A </a:t>
            </a:r>
            <a:r>
              <a:rPr lang="en-US" altLang="zh-CN">
                <a:latin typeface="Monotype Corsiva" panose="03010101010201010101" pitchFamily="66" charset="0"/>
                <a:sym typeface="Wingdings" pitchFamily="2" charset="2"/>
              </a:rPr>
              <a:t> </a:t>
            </a:r>
            <a:r>
              <a:rPr lang="en-GB" altLang="zh-CN">
                <a:latin typeface="Monotype Corsiva" panose="03010101010201010101" pitchFamily="66" charset="0"/>
                <a:sym typeface="Wingdings" pitchFamily="2" charset="2"/>
              </a:rPr>
              <a:t>∏</a:t>
            </a:r>
            <a:r>
              <a:rPr lang="en-US" altLang="zh-CN">
                <a:latin typeface="Monotype Corsiva" panose="03010101010201010101" pitchFamily="66" charset="0"/>
                <a:sym typeface="Wingdings" pitchFamily="2" charset="2"/>
              </a:rPr>
              <a:t> ( S)</a:t>
            </a:r>
            <a:r>
              <a:rPr lang="en-US" altLang="zh-CN">
                <a:latin typeface="Monotype Corsiva" panose="03010101010201010101" pitchFamily="66" charset="0"/>
              </a:rPr>
              <a:t>   </a:t>
            </a:r>
            <a:r>
              <a:rPr lang="en-US" altLang="zh-CN"/>
              <a:t>and </a:t>
            </a:r>
            <a:r>
              <a:rPr lang="en-US" altLang="zh-CN">
                <a:latin typeface="Monotype Corsiva" panose="03010101010201010101" pitchFamily="66" charset="0"/>
              </a:rPr>
              <a:t>R : S </a:t>
            </a:r>
            <a:r>
              <a:rPr lang="en-US" altLang="zh-CN"/>
              <a:t>x</a:t>
            </a:r>
            <a:r>
              <a:rPr lang="en-US" altLang="zh-CN">
                <a:latin typeface="Monotype Corsiva" panose="03010101010201010101" pitchFamily="66" charset="0"/>
              </a:rPr>
              <a:t> A  </a:t>
            </a:r>
            <a:r>
              <a:rPr lang="en-US" altLang="zh-CN">
                <a:latin typeface="Monotype Corsiva" panose="03010101010201010101" pitchFamily="66" charset="0"/>
                <a:sym typeface="Wingdings" pitchFamily="2" charset="2"/>
              </a:rPr>
              <a:t> R</a:t>
            </a:r>
          </a:p>
          <a:p>
            <a:pPr>
              <a:spcBef>
                <a:spcPct val="0"/>
              </a:spcBef>
              <a:buFont typeface="Wingdings" pitchFamily="2" charset="2"/>
              <a:buNone/>
            </a:pPr>
            <a:endParaRPr lang="en-US" altLang="zh-CN">
              <a:latin typeface="Monotype Corsiva" panose="03010101010201010101" pitchFamily="66" charset="0"/>
              <a:sym typeface="Wingdings" pitchFamily="2" charset="2"/>
            </a:endParaRPr>
          </a:p>
          <a:p>
            <a:pPr>
              <a:spcBef>
                <a:spcPct val="0"/>
              </a:spcBef>
              <a:buFont typeface="Wingdings" pitchFamily="2" charset="2"/>
              <a:buNone/>
            </a:pPr>
            <a:r>
              <a:rPr lang="en-US" altLang="zh-CN">
                <a:latin typeface="Monotype Corsiva" panose="03010101010201010101" pitchFamily="66" charset="0"/>
                <a:sym typeface="Wingdings" pitchFamily="2" charset="2"/>
              </a:rPr>
              <a:t>Do we know them?    Do we have to know them?</a:t>
            </a:r>
          </a:p>
          <a:p>
            <a:pPr>
              <a:spcBef>
                <a:spcPct val="0"/>
              </a:spcBef>
              <a:buFont typeface="Wingdings" pitchFamily="2" charset="2"/>
              <a:buNone/>
            </a:pPr>
            <a:endParaRPr lang="en-US" altLang="zh-CN"/>
          </a:p>
          <a:p>
            <a:r>
              <a:rPr lang="en-US" altLang="zh-CN"/>
              <a:t>Monte Carlo Methods</a:t>
            </a:r>
          </a:p>
          <a:p>
            <a:r>
              <a:rPr lang="en-US" altLang="zh-CN"/>
              <a:t>Adaptive Heuristic Critic</a:t>
            </a:r>
          </a:p>
          <a:p>
            <a:r>
              <a:rPr lang="en-US" altLang="zh-CN"/>
              <a:t>Q Learning</a:t>
            </a:r>
            <a:endParaRPr lang="en-US" altLang="zh-CN" dirty="0"/>
          </a:p>
        </p:txBody>
      </p:sp>
    </p:spTree>
    <p:extLst>
      <p:ext uri="{BB962C8B-B14F-4D97-AF65-F5344CB8AC3E}">
        <p14:creationId xmlns:p14="http://schemas.microsoft.com/office/powerpoint/2010/main" val="240017778"/>
      </p:ext>
    </p:extLst>
  </p:cSld>
  <p:clrMapOvr>
    <a:masterClrMapping/>
  </p:clrMapOvr>
  <p:transition spd="slow" advTm="18981">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18</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蒙特卡罗方法 </a:t>
            </a:r>
            <a:r>
              <a:rPr lang="en" altLang="zh-CN" b="1" kern="1200" dirty="0">
                <a:solidFill>
                  <a:prstClr val="white"/>
                </a:solidFill>
                <a:latin typeface="黑体" panose="02010609060101010101" pitchFamily="49" charset="-122"/>
                <a:ea typeface="黑体" panose="02010609060101010101" pitchFamily="49" charset="-122"/>
                <a:cs typeface="+mn-cs"/>
              </a:rPr>
              <a:t>Monte Carlo</a:t>
            </a:r>
            <a:endParaRPr lang="zh-CN" altLang="en-US" b="1" kern="1200" dirty="0">
              <a:solidFill>
                <a:prstClr val="white"/>
              </a:solidFill>
              <a:latin typeface="黑体" panose="02010609060101010101" pitchFamily="49" charset="-122"/>
              <a:ea typeface="黑体" panose="02010609060101010101" pitchFamily="49" charset="-122"/>
              <a:cs typeface="+mn-cs"/>
            </a:endParaRPr>
          </a:p>
        </p:txBody>
      </p:sp>
      <p:sp>
        <p:nvSpPr>
          <p:cNvPr id="3" name="Rectangle 3">
            <a:extLst>
              <a:ext uri="{FF2B5EF4-FFF2-40B4-BE49-F238E27FC236}">
                <a16:creationId xmlns:a16="http://schemas.microsoft.com/office/drawing/2014/main" id="{9370A6C7-5CD9-590C-B826-74C3AE27B4CD}"/>
              </a:ext>
            </a:extLst>
          </p:cNvPr>
          <p:cNvSpPr txBox="1">
            <a:spLocks noChangeArrowheads="1"/>
          </p:cNvSpPr>
          <p:nvPr/>
        </p:nvSpPr>
        <p:spPr>
          <a:xfrm>
            <a:off x="468312" y="1412875"/>
            <a:ext cx="8411467" cy="4679950"/>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lnSpc>
                <a:spcPts val="3600"/>
              </a:lnSpc>
            </a:pPr>
            <a:r>
              <a:rPr lang="zh-CN" altLang="zh-CN" sz="2400" dirty="0">
                <a:latin typeface="宋体" panose="02010600030101010101" pitchFamily="2" charset="-122"/>
              </a:rPr>
              <a:t>蒙特卡罗方法不需要一个完整的模型。而是它们对状态的整个轨道进行抽样，基于抽样点的最终结果来更新赋值函数。</a:t>
            </a:r>
            <a:endParaRPr lang="en-US" altLang="zh-CN" sz="2400" dirty="0">
              <a:latin typeface="宋体" panose="02010600030101010101" pitchFamily="2" charset="-122"/>
            </a:endParaRPr>
          </a:p>
          <a:p>
            <a:pPr>
              <a:lnSpc>
                <a:spcPts val="3600"/>
              </a:lnSpc>
            </a:pPr>
            <a:endParaRPr lang="en-US" altLang="zh-CN" sz="2400" dirty="0">
              <a:latin typeface="宋体" panose="02010600030101010101" pitchFamily="2" charset="-122"/>
            </a:endParaRPr>
          </a:p>
          <a:p>
            <a:pPr>
              <a:lnSpc>
                <a:spcPts val="3600"/>
              </a:lnSpc>
            </a:pPr>
            <a:r>
              <a:rPr lang="zh-CN" altLang="zh-CN" sz="2400" dirty="0">
                <a:latin typeface="宋体" panose="02010600030101010101" pitchFamily="2" charset="-122"/>
              </a:rPr>
              <a:t>蒙特卡罗方法不需要经验，即从与环境联机的或者模拟的交互中抽样状态、动作和奖励的序列。</a:t>
            </a:r>
            <a:endParaRPr lang="en-US" altLang="zh-CN" sz="2400" dirty="0">
              <a:latin typeface="宋体" panose="02010600030101010101" pitchFamily="2" charset="-122"/>
            </a:endParaRPr>
          </a:p>
          <a:p>
            <a:pPr>
              <a:lnSpc>
                <a:spcPts val="3600"/>
              </a:lnSpc>
            </a:pPr>
            <a:endParaRPr lang="en-US" altLang="zh-CN" sz="2400" dirty="0">
              <a:latin typeface="宋体" panose="02010600030101010101" pitchFamily="2" charset="-122"/>
            </a:endParaRPr>
          </a:p>
          <a:p>
            <a:pPr>
              <a:lnSpc>
                <a:spcPts val="3600"/>
              </a:lnSpc>
            </a:pPr>
            <a:r>
              <a:rPr lang="zh-CN" altLang="zh-CN" sz="2400" dirty="0">
                <a:latin typeface="宋体" panose="02010600030101010101" pitchFamily="2" charset="-122"/>
              </a:rPr>
              <a:t>不需要产生在动态规划中要求的所有可能转变的完整的概率分布。</a:t>
            </a:r>
          </a:p>
          <a:p>
            <a:pPr>
              <a:lnSpc>
                <a:spcPts val="3600"/>
              </a:lnSpc>
              <a:buFont typeface="Wingdings" pitchFamily="2" charset="2"/>
              <a:buNone/>
            </a:pPr>
            <a:endParaRPr lang="en-US" altLang="zh-CN" sz="2400" dirty="0">
              <a:latin typeface="宋体" panose="02010600030101010101" pitchFamily="2" charset="-122"/>
              <a:sym typeface="Wingdings" pitchFamily="2" charset="2"/>
            </a:endParaRPr>
          </a:p>
          <a:p>
            <a:endParaRPr lang="zh-CN" altLang="en-US" sz="2100" dirty="0"/>
          </a:p>
        </p:txBody>
      </p:sp>
    </p:spTree>
    <p:extLst>
      <p:ext uri="{BB962C8B-B14F-4D97-AF65-F5344CB8AC3E}">
        <p14:creationId xmlns:p14="http://schemas.microsoft.com/office/powerpoint/2010/main" val="717587251"/>
      </p:ext>
    </p:extLst>
  </p:cSld>
  <p:clrMapOvr>
    <a:masterClrMapping/>
  </p:clrMapOvr>
  <p:transition spd="slow" advTm="18981">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19</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蒙特卡罗方法 </a:t>
            </a:r>
            <a:r>
              <a:rPr lang="en" altLang="zh-CN" b="1" kern="1200" dirty="0">
                <a:solidFill>
                  <a:prstClr val="white"/>
                </a:solidFill>
                <a:latin typeface="黑体" panose="02010609060101010101" pitchFamily="49" charset="-122"/>
                <a:ea typeface="黑体" panose="02010609060101010101" pitchFamily="49" charset="-122"/>
                <a:cs typeface="+mn-cs"/>
              </a:rPr>
              <a:t>Monte Carlo</a:t>
            </a:r>
            <a:endParaRPr lang="zh-CN" altLang="en-US" b="1" kern="1200" dirty="0">
              <a:solidFill>
                <a:prstClr val="white"/>
              </a:solidFill>
              <a:latin typeface="黑体" panose="02010609060101010101" pitchFamily="49" charset="-122"/>
              <a:ea typeface="黑体" panose="02010609060101010101" pitchFamily="49" charset="-122"/>
              <a:cs typeface="+mn-cs"/>
            </a:endParaRPr>
          </a:p>
        </p:txBody>
      </p:sp>
      <p:graphicFrame>
        <p:nvGraphicFramePr>
          <p:cNvPr id="2" name="Object 174">
            <a:extLst>
              <a:ext uri="{FF2B5EF4-FFF2-40B4-BE49-F238E27FC236}">
                <a16:creationId xmlns:a16="http://schemas.microsoft.com/office/drawing/2014/main" id="{B4128B92-0248-40B2-4512-6FCE20DD2B35}"/>
              </a:ext>
            </a:extLst>
          </p:cNvPr>
          <p:cNvGraphicFramePr>
            <a:graphicFrameLocks/>
          </p:cNvGraphicFramePr>
          <p:nvPr/>
        </p:nvGraphicFramePr>
        <p:xfrm>
          <a:off x="1042988" y="1412875"/>
          <a:ext cx="6275387" cy="906463"/>
        </p:xfrm>
        <a:graphic>
          <a:graphicData uri="http://schemas.openxmlformats.org/presentationml/2006/ole">
            <mc:AlternateContent xmlns:mc="http://schemas.openxmlformats.org/markup-compatibility/2006">
              <mc:Choice xmlns:v="urn:schemas-microsoft-com:vml" Requires="v">
                <p:oleObj name="公式" r:id="rId2" imgW="62611000" imgH="9359900" progId="Equation.3">
                  <p:embed/>
                </p:oleObj>
              </mc:Choice>
              <mc:Fallback>
                <p:oleObj name="公式" r:id="rId2" imgW="62611000" imgH="9359900" progId="Equation.3">
                  <p:embed/>
                  <p:pic>
                    <p:nvPicPr>
                      <p:cNvPr id="2631" name="Object 174">
                        <a:extLst>
                          <a:ext uri="{FF2B5EF4-FFF2-40B4-BE49-F238E27FC236}">
                            <a16:creationId xmlns:a16="http://schemas.microsoft.com/office/drawing/2014/main" id="{49B8F58D-B963-3385-9CED-C6CF4BC6AECB}"/>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2988" y="1412875"/>
                        <a:ext cx="6275387" cy="9064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pSp>
        <p:nvGrpSpPr>
          <p:cNvPr id="7" name="Group 584">
            <a:extLst>
              <a:ext uri="{FF2B5EF4-FFF2-40B4-BE49-F238E27FC236}">
                <a16:creationId xmlns:a16="http://schemas.microsoft.com/office/drawing/2014/main" id="{6B220296-3FEA-9D5E-A43B-C42A17733FBD}"/>
              </a:ext>
            </a:extLst>
          </p:cNvPr>
          <p:cNvGrpSpPr>
            <a:grpSpLocks/>
          </p:cNvGrpSpPr>
          <p:nvPr/>
        </p:nvGrpSpPr>
        <p:grpSpPr bwMode="auto">
          <a:xfrm>
            <a:off x="1042988" y="2349500"/>
            <a:ext cx="6784975" cy="3803650"/>
            <a:chOff x="647" y="1784"/>
            <a:chExt cx="4274" cy="2396"/>
          </a:xfrm>
        </p:grpSpPr>
        <p:sp>
          <p:nvSpPr>
            <p:cNvPr id="8" name="Freeform 6">
              <a:extLst>
                <a:ext uri="{FF2B5EF4-FFF2-40B4-BE49-F238E27FC236}">
                  <a16:creationId xmlns:a16="http://schemas.microsoft.com/office/drawing/2014/main" id="{71CBD5DF-405A-D4B1-0AAB-F15AB5AD5A9F}"/>
                </a:ext>
              </a:extLst>
            </p:cNvPr>
            <p:cNvSpPr>
              <a:spLocks/>
            </p:cNvSpPr>
            <p:nvPr/>
          </p:nvSpPr>
          <p:spPr bwMode="auto">
            <a:xfrm>
              <a:off x="2535" y="1888"/>
              <a:ext cx="1353" cy="2141"/>
            </a:xfrm>
            <a:custGeom>
              <a:avLst/>
              <a:gdLst>
                <a:gd name="T0" fmla="*/ 188 w 1353"/>
                <a:gd name="T1" fmla="*/ 0 h 2141"/>
                <a:gd name="T2" fmla="*/ 404 w 1353"/>
                <a:gd name="T3" fmla="*/ 66 h 2141"/>
                <a:gd name="T4" fmla="*/ 695 w 1353"/>
                <a:gd name="T5" fmla="*/ 160 h 2141"/>
                <a:gd name="T6" fmla="*/ 827 w 1353"/>
                <a:gd name="T7" fmla="*/ 198 h 2141"/>
                <a:gd name="T8" fmla="*/ 921 w 1353"/>
                <a:gd name="T9" fmla="*/ 255 h 2141"/>
                <a:gd name="T10" fmla="*/ 1156 w 1353"/>
                <a:gd name="T11" fmla="*/ 292 h 2141"/>
                <a:gd name="T12" fmla="*/ 1240 w 1353"/>
                <a:gd name="T13" fmla="*/ 377 h 2141"/>
                <a:gd name="T14" fmla="*/ 1118 w 1353"/>
                <a:gd name="T15" fmla="*/ 556 h 2141"/>
                <a:gd name="T16" fmla="*/ 1052 w 1353"/>
                <a:gd name="T17" fmla="*/ 660 h 2141"/>
                <a:gd name="T18" fmla="*/ 986 w 1353"/>
                <a:gd name="T19" fmla="*/ 745 h 2141"/>
                <a:gd name="T20" fmla="*/ 1221 w 1353"/>
                <a:gd name="T21" fmla="*/ 1028 h 2141"/>
                <a:gd name="T22" fmla="*/ 1306 w 1353"/>
                <a:gd name="T23" fmla="*/ 1245 h 2141"/>
                <a:gd name="T24" fmla="*/ 1353 w 1353"/>
                <a:gd name="T25" fmla="*/ 1462 h 2141"/>
                <a:gd name="T26" fmla="*/ 1353 w 1353"/>
                <a:gd name="T27" fmla="*/ 1924 h 2141"/>
                <a:gd name="T28" fmla="*/ 1353 w 1353"/>
                <a:gd name="T29" fmla="*/ 2075 h 2141"/>
                <a:gd name="T30" fmla="*/ 1221 w 1353"/>
                <a:gd name="T31" fmla="*/ 2141 h 2141"/>
                <a:gd name="T32" fmla="*/ 1137 w 1353"/>
                <a:gd name="T33" fmla="*/ 2037 h 2141"/>
                <a:gd name="T34" fmla="*/ 1099 w 1353"/>
                <a:gd name="T35" fmla="*/ 1321 h 2141"/>
                <a:gd name="T36" fmla="*/ 958 w 1353"/>
                <a:gd name="T37" fmla="*/ 1056 h 2141"/>
                <a:gd name="T38" fmla="*/ 752 w 1353"/>
                <a:gd name="T39" fmla="*/ 915 h 2141"/>
                <a:gd name="T40" fmla="*/ 601 w 1353"/>
                <a:gd name="T41" fmla="*/ 755 h 2141"/>
                <a:gd name="T42" fmla="*/ 620 w 1353"/>
                <a:gd name="T43" fmla="*/ 660 h 2141"/>
                <a:gd name="T44" fmla="*/ 799 w 1353"/>
                <a:gd name="T45" fmla="*/ 472 h 2141"/>
                <a:gd name="T46" fmla="*/ 517 w 1353"/>
                <a:gd name="T47" fmla="*/ 377 h 2141"/>
                <a:gd name="T48" fmla="*/ 272 w 1353"/>
                <a:gd name="T49" fmla="*/ 292 h 2141"/>
                <a:gd name="T50" fmla="*/ 38 w 1353"/>
                <a:gd name="T51" fmla="*/ 226 h 2141"/>
                <a:gd name="T52" fmla="*/ 0 w 1353"/>
                <a:gd name="T53" fmla="*/ 75 h 2141"/>
                <a:gd name="T54" fmla="*/ 150 w 1353"/>
                <a:gd name="T55" fmla="*/ 9 h 2141"/>
                <a:gd name="T56" fmla="*/ 179 w 1353"/>
                <a:gd name="T57" fmla="*/ 9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53" h="2141">
                  <a:moveTo>
                    <a:pt x="188" y="0"/>
                  </a:moveTo>
                  <a:lnTo>
                    <a:pt x="404" y="66"/>
                  </a:lnTo>
                  <a:lnTo>
                    <a:pt x="695" y="160"/>
                  </a:lnTo>
                  <a:lnTo>
                    <a:pt x="827" y="198"/>
                  </a:lnTo>
                  <a:lnTo>
                    <a:pt x="921" y="255"/>
                  </a:lnTo>
                  <a:lnTo>
                    <a:pt x="1156" y="292"/>
                  </a:lnTo>
                  <a:lnTo>
                    <a:pt x="1240" y="377"/>
                  </a:lnTo>
                  <a:lnTo>
                    <a:pt x="1118" y="556"/>
                  </a:lnTo>
                  <a:lnTo>
                    <a:pt x="1052" y="660"/>
                  </a:lnTo>
                  <a:lnTo>
                    <a:pt x="986" y="745"/>
                  </a:lnTo>
                  <a:lnTo>
                    <a:pt x="1221" y="1028"/>
                  </a:lnTo>
                  <a:lnTo>
                    <a:pt x="1306" y="1245"/>
                  </a:lnTo>
                  <a:lnTo>
                    <a:pt x="1353" y="1462"/>
                  </a:lnTo>
                  <a:lnTo>
                    <a:pt x="1353" y="1924"/>
                  </a:lnTo>
                  <a:lnTo>
                    <a:pt x="1353" y="2075"/>
                  </a:lnTo>
                  <a:lnTo>
                    <a:pt x="1221" y="2141"/>
                  </a:lnTo>
                  <a:lnTo>
                    <a:pt x="1137" y="2037"/>
                  </a:lnTo>
                  <a:lnTo>
                    <a:pt x="1099" y="1321"/>
                  </a:lnTo>
                  <a:lnTo>
                    <a:pt x="958" y="1056"/>
                  </a:lnTo>
                  <a:lnTo>
                    <a:pt x="752" y="915"/>
                  </a:lnTo>
                  <a:lnTo>
                    <a:pt x="601" y="755"/>
                  </a:lnTo>
                  <a:lnTo>
                    <a:pt x="620" y="660"/>
                  </a:lnTo>
                  <a:lnTo>
                    <a:pt x="799" y="472"/>
                  </a:lnTo>
                  <a:lnTo>
                    <a:pt x="517" y="377"/>
                  </a:lnTo>
                  <a:lnTo>
                    <a:pt x="272" y="292"/>
                  </a:lnTo>
                  <a:lnTo>
                    <a:pt x="38" y="226"/>
                  </a:lnTo>
                  <a:lnTo>
                    <a:pt x="0" y="75"/>
                  </a:lnTo>
                  <a:lnTo>
                    <a:pt x="150" y="9"/>
                  </a:lnTo>
                  <a:lnTo>
                    <a:pt x="179" y="9"/>
                  </a:lnTo>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4288"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 name="Freeform 7">
              <a:extLst>
                <a:ext uri="{FF2B5EF4-FFF2-40B4-BE49-F238E27FC236}">
                  <a16:creationId xmlns:a16="http://schemas.microsoft.com/office/drawing/2014/main" id="{45FBA48E-22AD-0C5C-B0E2-81FBC6E8DF56}"/>
                </a:ext>
              </a:extLst>
            </p:cNvPr>
            <p:cNvSpPr>
              <a:spLocks/>
            </p:cNvSpPr>
            <p:nvPr/>
          </p:nvSpPr>
          <p:spPr bwMode="auto">
            <a:xfrm>
              <a:off x="2554" y="1888"/>
              <a:ext cx="1334" cy="2122"/>
            </a:xfrm>
            <a:custGeom>
              <a:avLst/>
              <a:gdLst>
                <a:gd name="T0" fmla="*/ 319 w 1334"/>
                <a:gd name="T1" fmla="*/ 47 h 2122"/>
                <a:gd name="T2" fmla="*/ 526 w 1334"/>
                <a:gd name="T3" fmla="*/ 113 h 2122"/>
                <a:gd name="T4" fmla="*/ 620 w 1334"/>
                <a:gd name="T5" fmla="*/ 141 h 2122"/>
                <a:gd name="T6" fmla="*/ 686 w 1334"/>
                <a:gd name="T7" fmla="*/ 160 h 2122"/>
                <a:gd name="T8" fmla="*/ 780 w 1334"/>
                <a:gd name="T9" fmla="*/ 189 h 2122"/>
                <a:gd name="T10" fmla="*/ 874 w 1334"/>
                <a:gd name="T11" fmla="*/ 236 h 2122"/>
                <a:gd name="T12" fmla="*/ 986 w 1334"/>
                <a:gd name="T13" fmla="*/ 273 h 2122"/>
                <a:gd name="T14" fmla="*/ 1061 w 1334"/>
                <a:gd name="T15" fmla="*/ 283 h 2122"/>
                <a:gd name="T16" fmla="*/ 1127 w 1334"/>
                <a:gd name="T17" fmla="*/ 302 h 2122"/>
                <a:gd name="T18" fmla="*/ 1174 w 1334"/>
                <a:gd name="T19" fmla="*/ 330 h 2122"/>
                <a:gd name="T20" fmla="*/ 1193 w 1334"/>
                <a:gd name="T21" fmla="*/ 368 h 2122"/>
                <a:gd name="T22" fmla="*/ 1184 w 1334"/>
                <a:gd name="T23" fmla="*/ 415 h 2122"/>
                <a:gd name="T24" fmla="*/ 1155 w 1334"/>
                <a:gd name="T25" fmla="*/ 462 h 2122"/>
                <a:gd name="T26" fmla="*/ 1090 w 1334"/>
                <a:gd name="T27" fmla="*/ 566 h 2122"/>
                <a:gd name="T28" fmla="*/ 1052 w 1334"/>
                <a:gd name="T29" fmla="*/ 632 h 2122"/>
                <a:gd name="T30" fmla="*/ 986 w 1334"/>
                <a:gd name="T31" fmla="*/ 726 h 2122"/>
                <a:gd name="T32" fmla="*/ 1005 w 1334"/>
                <a:gd name="T33" fmla="*/ 773 h 2122"/>
                <a:gd name="T34" fmla="*/ 1071 w 1334"/>
                <a:gd name="T35" fmla="*/ 877 h 2122"/>
                <a:gd name="T36" fmla="*/ 1127 w 1334"/>
                <a:gd name="T37" fmla="*/ 943 h 2122"/>
                <a:gd name="T38" fmla="*/ 1193 w 1334"/>
                <a:gd name="T39" fmla="*/ 1038 h 2122"/>
                <a:gd name="T40" fmla="*/ 1240 w 1334"/>
                <a:gd name="T41" fmla="*/ 1122 h 2122"/>
                <a:gd name="T42" fmla="*/ 1268 w 1334"/>
                <a:gd name="T43" fmla="*/ 1207 h 2122"/>
                <a:gd name="T44" fmla="*/ 1306 w 1334"/>
                <a:gd name="T45" fmla="*/ 1349 h 2122"/>
                <a:gd name="T46" fmla="*/ 1324 w 1334"/>
                <a:gd name="T47" fmla="*/ 1434 h 2122"/>
                <a:gd name="T48" fmla="*/ 1334 w 1334"/>
                <a:gd name="T49" fmla="*/ 1566 h 2122"/>
                <a:gd name="T50" fmla="*/ 1334 w 1334"/>
                <a:gd name="T51" fmla="*/ 1688 h 2122"/>
                <a:gd name="T52" fmla="*/ 1334 w 1334"/>
                <a:gd name="T53" fmla="*/ 1820 h 2122"/>
                <a:gd name="T54" fmla="*/ 1334 w 1334"/>
                <a:gd name="T55" fmla="*/ 1934 h 2122"/>
                <a:gd name="T56" fmla="*/ 1334 w 1334"/>
                <a:gd name="T57" fmla="*/ 2000 h 2122"/>
                <a:gd name="T58" fmla="*/ 1306 w 1334"/>
                <a:gd name="T59" fmla="*/ 2085 h 2122"/>
                <a:gd name="T60" fmla="*/ 1259 w 1334"/>
                <a:gd name="T61" fmla="*/ 2113 h 2122"/>
                <a:gd name="T62" fmla="*/ 1212 w 1334"/>
                <a:gd name="T63" fmla="*/ 2122 h 2122"/>
                <a:gd name="T64" fmla="*/ 1165 w 1334"/>
                <a:gd name="T65" fmla="*/ 2094 h 2122"/>
                <a:gd name="T66" fmla="*/ 1137 w 1334"/>
                <a:gd name="T67" fmla="*/ 2047 h 2122"/>
                <a:gd name="T68" fmla="*/ 1127 w 1334"/>
                <a:gd name="T69" fmla="*/ 1990 h 2122"/>
                <a:gd name="T70" fmla="*/ 1118 w 1334"/>
                <a:gd name="T71" fmla="*/ 1924 h 2122"/>
                <a:gd name="T72" fmla="*/ 1108 w 1334"/>
                <a:gd name="T73" fmla="*/ 1830 h 2122"/>
                <a:gd name="T74" fmla="*/ 1099 w 1334"/>
                <a:gd name="T75" fmla="*/ 1698 h 2122"/>
                <a:gd name="T76" fmla="*/ 1090 w 1334"/>
                <a:gd name="T77" fmla="*/ 1547 h 2122"/>
                <a:gd name="T78" fmla="*/ 1061 w 1334"/>
                <a:gd name="T79" fmla="*/ 1349 h 2122"/>
                <a:gd name="T80" fmla="*/ 1014 w 1334"/>
                <a:gd name="T81" fmla="*/ 1207 h 2122"/>
                <a:gd name="T82" fmla="*/ 949 w 1334"/>
                <a:gd name="T83" fmla="*/ 1094 h 2122"/>
                <a:gd name="T84" fmla="*/ 836 w 1334"/>
                <a:gd name="T85" fmla="*/ 981 h 2122"/>
                <a:gd name="T86" fmla="*/ 723 w 1334"/>
                <a:gd name="T87" fmla="*/ 896 h 2122"/>
                <a:gd name="T88" fmla="*/ 648 w 1334"/>
                <a:gd name="T89" fmla="*/ 821 h 2122"/>
                <a:gd name="T90" fmla="*/ 610 w 1334"/>
                <a:gd name="T91" fmla="*/ 773 h 2122"/>
                <a:gd name="T92" fmla="*/ 592 w 1334"/>
                <a:gd name="T93" fmla="*/ 726 h 2122"/>
                <a:gd name="T94" fmla="*/ 592 w 1334"/>
                <a:gd name="T95" fmla="*/ 698 h 2122"/>
                <a:gd name="T96" fmla="*/ 667 w 1334"/>
                <a:gd name="T97" fmla="*/ 585 h 2122"/>
                <a:gd name="T98" fmla="*/ 714 w 1334"/>
                <a:gd name="T99" fmla="*/ 528 h 2122"/>
                <a:gd name="T100" fmla="*/ 714 w 1334"/>
                <a:gd name="T101" fmla="*/ 472 h 2122"/>
                <a:gd name="T102" fmla="*/ 657 w 1334"/>
                <a:gd name="T103" fmla="*/ 434 h 2122"/>
                <a:gd name="T104" fmla="*/ 441 w 1334"/>
                <a:gd name="T105" fmla="*/ 358 h 2122"/>
                <a:gd name="T106" fmla="*/ 197 w 1334"/>
                <a:gd name="T107" fmla="*/ 273 h 2122"/>
                <a:gd name="T108" fmla="*/ 94 w 1334"/>
                <a:gd name="T109" fmla="*/ 245 h 2122"/>
                <a:gd name="T110" fmla="*/ 28 w 1334"/>
                <a:gd name="T111" fmla="*/ 207 h 2122"/>
                <a:gd name="T112" fmla="*/ 0 w 1334"/>
                <a:gd name="T113" fmla="*/ 160 h 2122"/>
                <a:gd name="T114" fmla="*/ 0 w 1334"/>
                <a:gd name="T115" fmla="*/ 132 h 2122"/>
                <a:gd name="T116" fmla="*/ 9 w 1334"/>
                <a:gd name="T117" fmla="*/ 75 h 2122"/>
                <a:gd name="T118" fmla="*/ 47 w 1334"/>
                <a:gd name="T119" fmla="*/ 47 h 2122"/>
                <a:gd name="T120" fmla="*/ 113 w 1334"/>
                <a:gd name="T121" fmla="*/ 19 h 2122"/>
                <a:gd name="T122" fmla="*/ 160 w 1334"/>
                <a:gd name="T123" fmla="*/ 9 h 2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34" h="2122">
                  <a:moveTo>
                    <a:pt x="169" y="0"/>
                  </a:moveTo>
                  <a:lnTo>
                    <a:pt x="225" y="19"/>
                  </a:lnTo>
                  <a:lnTo>
                    <a:pt x="319" y="47"/>
                  </a:lnTo>
                  <a:lnTo>
                    <a:pt x="413" y="75"/>
                  </a:lnTo>
                  <a:lnTo>
                    <a:pt x="498" y="104"/>
                  </a:lnTo>
                  <a:lnTo>
                    <a:pt x="526" y="113"/>
                  </a:lnTo>
                  <a:lnTo>
                    <a:pt x="545" y="122"/>
                  </a:lnTo>
                  <a:lnTo>
                    <a:pt x="582" y="132"/>
                  </a:lnTo>
                  <a:lnTo>
                    <a:pt x="620" y="141"/>
                  </a:lnTo>
                  <a:lnTo>
                    <a:pt x="648" y="151"/>
                  </a:lnTo>
                  <a:lnTo>
                    <a:pt x="676" y="160"/>
                  </a:lnTo>
                  <a:lnTo>
                    <a:pt x="686" y="160"/>
                  </a:lnTo>
                  <a:lnTo>
                    <a:pt x="714" y="170"/>
                  </a:lnTo>
                  <a:lnTo>
                    <a:pt x="742" y="179"/>
                  </a:lnTo>
                  <a:lnTo>
                    <a:pt x="780" y="189"/>
                  </a:lnTo>
                  <a:lnTo>
                    <a:pt x="836" y="217"/>
                  </a:lnTo>
                  <a:lnTo>
                    <a:pt x="855" y="226"/>
                  </a:lnTo>
                  <a:lnTo>
                    <a:pt x="874" y="236"/>
                  </a:lnTo>
                  <a:lnTo>
                    <a:pt x="892" y="245"/>
                  </a:lnTo>
                  <a:lnTo>
                    <a:pt x="930" y="255"/>
                  </a:lnTo>
                  <a:lnTo>
                    <a:pt x="986" y="273"/>
                  </a:lnTo>
                  <a:lnTo>
                    <a:pt x="1014" y="273"/>
                  </a:lnTo>
                  <a:lnTo>
                    <a:pt x="1024" y="273"/>
                  </a:lnTo>
                  <a:lnTo>
                    <a:pt x="1061" y="283"/>
                  </a:lnTo>
                  <a:lnTo>
                    <a:pt x="1080" y="283"/>
                  </a:lnTo>
                  <a:lnTo>
                    <a:pt x="1099" y="292"/>
                  </a:lnTo>
                  <a:lnTo>
                    <a:pt x="1127" y="302"/>
                  </a:lnTo>
                  <a:lnTo>
                    <a:pt x="1146" y="311"/>
                  </a:lnTo>
                  <a:lnTo>
                    <a:pt x="1165" y="321"/>
                  </a:lnTo>
                  <a:lnTo>
                    <a:pt x="1174" y="330"/>
                  </a:lnTo>
                  <a:lnTo>
                    <a:pt x="1184" y="339"/>
                  </a:lnTo>
                  <a:lnTo>
                    <a:pt x="1193" y="349"/>
                  </a:lnTo>
                  <a:lnTo>
                    <a:pt x="1193" y="368"/>
                  </a:lnTo>
                  <a:lnTo>
                    <a:pt x="1193" y="377"/>
                  </a:lnTo>
                  <a:lnTo>
                    <a:pt x="1193" y="387"/>
                  </a:lnTo>
                  <a:lnTo>
                    <a:pt x="1184" y="415"/>
                  </a:lnTo>
                  <a:lnTo>
                    <a:pt x="1174" y="434"/>
                  </a:lnTo>
                  <a:lnTo>
                    <a:pt x="1165" y="443"/>
                  </a:lnTo>
                  <a:lnTo>
                    <a:pt x="1155" y="462"/>
                  </a:lnTo>
                  <a:lnTo>
                    <a:pt x="1146" y="481"/>
                  </a:lnTo>
                  <a:lnTo>
                    <a:pt x="1118" y="519"/>
                  </a:lnTo>
                  <a:lnTo>
                    <a:pt x="1090" y="566"/>
                  </a:lnTo>
                  <a:lnTo>
                    <a:pt x="1071" y="594"/>
                  </a:lnTo>
                  <a:lnTo>
                    <a:pt x="1061" y="604"/>
                  </a:lnTo>
                  <a:lnTo>
                    <a:pt x="1052" y="632"/>
                  </a:lnTo>
                  <a:lnTo>
                    <a:pt x="1014" y="679"/>
                  </a:lnTo>
                  <a:lnTo>
                    <a:pt x="996" y="698"/>
                  </a:lnTo>
                  <a:lnTo>
                    <a:pt x="986" y="726"/>
                  </a:lnTo>
                  <a:lnTo>
                    <a:pt x="996" y="745"/>
                  </a:lnTo>
                  <a:lnTo>
                    <a:pt x="996" y="755"/>
                  </a:lnTo>
                  <a:lnTo>
                    <a:pt x="1005" y="773"/>
                  </a:lnTo>
                  <a:lnTo>
                    <a:pt x="1024" y="811"/>
                  </a:lnTo>
                  <a:lnTo>
                    <a:pt x="1043" y="839"/>
                  </a:lnTo>
                  <a:lnTo>
                    <a:pt x="1071" y="877"/>
                  </a:lnTo>
                  <a:lnTo>
                    <a:pt x="1080" y="887"/>
                  </a:lnTo>
                  <a:lnTo>
                    <a:pt x="1099" y="905"/>
                  </a:lnTo>
                  <a:lnTo>
                    <a:pt x="1127" y="943"/>
                  </a:lnTo>
                  <a:lnTo>
                    <a:pt x="1146" y="971"/>
                  </a:lnTo>
                  <a:lnTo>
                    <a:pt x="1174" y="1009"/>
                  </a:lnTo>
                  <a:lnTo>
                    <a:pt x="1193" y="1038"/>
                  </a:lnTo>
                  <a:lnTo>
                    <a:pt x="1212" y="1066"/>
                  </a:lnTo>
                  <a:lnTo>
                    <a:pt x="1221" y="1085"/>
                  </a:lnTo>
                  <a:lnTo>
                    <a:pt x="1240" y="1122"/>
                  </a:lnTo>
                  <a:lnTo>
                    <a:pt x="1240" y="1132"/>
                  </a:lnTo>
                  <a:lnTo>
                    <a:pt x="1249" y="1160"/>
                  </a:lnTo>
                  <a:lnTo>
                    <a:pt x="1268" y="1207"/>
                  </a:lnTo>
                  <a:lnTo>
                    <a:pt x="1287" y="1264"/>
                  </a:lnTo>
                  <a:lnTo>
                    <a:pt x="1306" y="1330"/>
                  </a:lnTo>
                  <a:lnTo>
                    <a:pt x="1306" y="1349"/>
                  </a:lnTo>
                  <a:lnTo>
                    <a:pt x="1306" y="1358"/>
                  </a:lnTo>
                  <a:lnTo>
                    <a:pt x="1315" y="1387"/>
                  </a:lnTo>
                  <a:lnTo>
                    <a:pt x="1324" y="1434"/>
                  </a:lnTo>
                  <a:lnTo>
                    <a:pt x="1324" y="1462"/>
                  </a:lnTo>
                  <a:lnTo>
                    <a:pt x="1324" y="1509"/>
                  </a:lnTo>
                  <a:lnTo>
                    <a:pt x="1334" y="1566"/>
                  </a:lnTo>
                  <a:lnTo>
                    <a:pt x="1334" y="1613"/>
                  </a:lnTo>
                  <a:lnTo>
                    <a:pt x="1334" y="1660"/>
                  </a:lnTo>
                  <a:lnTo>
                    <a:pt x="1334" y="1688"/>
                  </a:lnTo>
                  <a:lnTo>
                    <a:pt x="1334" y="1717"/>
                  </a:lnTo>
                  <a:lnTo>
                    <a:pt x="1334" y="1773"/>
                  </a:lnTo>
                  <a:lnTo>
                    <a:pt x="1334" y="1820"/>
                  </a:lnTo>
                  <a:lnTo>
                    <a:pt x="1334" y="1868"/>
                  </a:lnTo>
                  <a:lnTo>
                    <a:pt x="1334" y="1905"/>
                  </a:lnTo>
                  <a:lnTo>
                    <a:pt x="1334" y="1934"/>
                  </a:lnTo>
                  <a:lnTo>
                    <a:pt x="1334" y="1962"/>
                  </a:lnTo>
                  <a:lnTo>
                    <a:pt x="1334" y="1990"/>
                  </a:lnTo>
                  <a:lnTo>
                    <a:pt x="1334" y="2000"/>
                  </a:lnTo>
                  <a:lnTo>
                    <a:pt x="1334" y="2019"/>
                  </a:lnTo>
                  <a:lnTo>
                    <a:pt x="1324" y="2056"/>
                  </a:lnTo>
                  <a:lnTo>
                    <a:pt x="1306" y="2085"/>
                  </a:lnTo>
                  <a:lnTo>
                    <a:pt x="1287" y="2094"/>
                  </a:lnTo>
                  <a:lnTo>
                    <a:pt x="1268" y="2103"/>
                  </a:lnTo>
                  <a:lnTo>
                    <a:pt x="1259" y="2113"/>
                  </a:lnTo>
                  <a:lnTo>
                    <a:pt x="1249" y="2113"/>
                  </a:lnTo>
                  <a:lnTo>
                    <a:pt x="1221" y="2122"/>
                  </a:lnTo>
                  <a:lnTo>
                    <a:pt x="1212" y="2122"/>
                  </a:lnTo>
                  <a:lnTo>
                    <a:pt x="1193" y="2113"/>
                  </a:lnTo>
                  <a:lnTo>
                    <a:pt x="1174" y="2103"/>
                  </a:lnTo>
                  <a:lnTo>
                    <a:pt x="1165" y="2094"/>
                  </a:lnTo>
                  <a:lnTo>
                    <a:pt x="1155" y="2085"/>
                  </a:lnTo>
                  <a:lnTo>
                    <a:pt x="1146" y="2066"/>
                  </a:lnTo>
                  <a:lnTo>
                    <a:pt x="1137" y="2047"/>
                  </a:lnTo>
                  <a:lnTo>
                    <a:pt x="1137" y="2037"/>
                  </a:lnTo>
                  <a:lnTo>
                    <a:pt x="1127" y="2009"/>
                  </a:lnTo>
                  <a:lnTo>
                    <a:pt x="1127" y="1990"/>
                  </a:lnTo>
                  <a:lnTo>
                    <a:pt x="1127" y="1981"/>
                  </a:lnTo>
                  <a:lnTo>
                    <a:pt x="1118" y="1943"/>
                  </a:lnTo>
                  <a:lnTo>
                    <a:pt x="1118" y="1924"/>
                  </a:lnTo>
                  <a:lnTo>
                    <a:pt x="1118" y="1896"/>
                  </a:lnTo>
                  <a:lnTo>
                    <a:pt x="1108" y="1849"/>
                  </a:lnTo>
                  <a:lnTo>
                    <a:pt x="1108" y="1830"/>
                  </a:lnTo>
                  <a:lnTo>
                    <a:pt x="1108" y="1792"/>
                  </a:lnTo>
                  <a:lnTo>
                    <a:pt x="1099" y="1736"/>
                  </a:lnTo>
                  <a:lnTo>
                    <a:pt x="1099" y="1698"/>
                  </a:lnTo>
                  <a:lnTo>
                    <a:pt x="1099" y="1679"/>
                  </a:lnTo>
                  <a:lnTo>
                    <a:pt x="1099" y="1641"/>
                  </a:lnTo>
                  <a:lnTo>
                    <a:pt x="1090" y="1547"/>
                  </a:lnTo>
                  <a:lnTo>
                    <a:pt x="1080" y="1471"/>
                  </a:lnTo>
                  <a:lnTo>
                    <a:pt x="1071" y="1405"/>
                  </a:lnTo>
                  <a:lnTo>
                    <a:pt x="1061" y="1349"/>
                  </a:lnTo>
                  <a:lnTo>
                    <a:pt x="1043" y="1292"/>
                  </a:lnTo>
                  <a:lnTo>
                    <a:pt x="1033" y="1245"/>
                  </a:lnTo>
                  <a:lnTo>
                    <a:pt x="1014" y="1207"/>
                  </a:lnTo>
                  <a:lnTo>
                    <a:pt x="1005" y="1188"/>
                  </a:lnTo>
                  <a:lnTo>
                    <a:pt x="986" y="1151"/>
                  </a:lnTo>
                  <a:lnTo>
                    <a:pt x="949" y="1094"/>
                  </a:lnTo>
                  <a:lnTo>
                    <a:pt x="911" y="1047"/>
                  </a:lnTo>
                  <a:lnTo>
                    <a:pt x="864" y="1000"/>
                  </a:lnTo>
                  <a:lnTo>
                    <a:pt x="836" y="981"/>
                  </a:lnTo>
                  <a:lnTo>
                    <a:pt x="808" y="962"/>
                  </a:lnTo>
                  <a:lnTo>
                    <a:pt x="770" y="934"/>
                  </a:lnTo>
                  <a:lnTo>
                    <a:pt x="723" y="896"/>
                  </a:lnTo>
                  <a:lnTo>
                    <a:pt x="676" y="849"/>
                  </a:lnTo>
                  <a:lnTo>
                    <a:pt x="657" y="830"/>
                  </a:lnTo>
                  <a:lnTo>
                    <a:pt x="648" y="821"/>
                  </a:lnTo>
                  <a:lnTo>
                    <a:pt x="629" y="802"/>
                  </a:lnTo>
                  <a:lnTo>
                    <a:pt x="620" y="792"/>
                  </a:lnTo>
                  <a:lnTo>
                    <a:pt x="610" y="773"/>
                  </a:lnTo>
                  <a:lnTo>
                    <a:pt x="601" y="755"/>
                  </a:lnTo>
                  <a:lnTo>
                    <a:pt x="592" y="736"/>
                  </a:lnTo>
                  <a:lnTo>
                    <a:pt x="592" y="726"/>
                  </a:lnTo>
                  <a:lnTo>
                    <a:pt x="592" y="717"/>
                  </a:lnTo>
                  <a:lnTo>
                    <a:pt x="592" y="707"/>
                  </a:lnTo>
                  <a:lnTo>
                    <a:pt x="592" y="698"/>
                  </a:lnTo>
                  <a:lnTo>
                    <a:pt x="610" y="660"/>
                  </a:lnTo>
                  <a:lnTo>
                    <a:pt x="629" y="632"/>
                  </a:lnTo>
                  <a:lnTo>
                    <a:pt x="667" y="585"/>
                  </a:lnTo>
                  <a:lnTo>
                    <a:pt x="686" y="566"/>
                  </a:lnTo>
                  <a:lnTo>
                    <a:pt x="695" y="556"/>
                  </a:lnTo>
                  <a:lnTo>
                    <a:pt x="714" y="528"/>
                  </a:lnTo>
                  <a:lnTo>
                    <a:pt x="723" y="509"/>
                  </a:lnTo>
                  <a:lnTo>
                    <a:pt x="723" y="500"/>
                  </a:lnTo>
                  <a:lnTo>
                    <a:pt x="714" y="472"/>
                  </a:lnTo>
                  <a:lnTo>
                    <a:pt x="704" y="453"/>
                  </a:lnTo>
                  <a:lnTo>
                    <a:pt x="676" y="443"/>
                  </a:lnTo>
                  <a:lnTo>
                    <a:pt x="657" y="434"/>
                  </a:lnTo>
                  <a:lnTo>
                    <a:pt x="639" y="424"/>
                  </a:lnTo>
                  <a:lnTo>
                    <a:pt x="573" y="405"/>
                  </a:lnTo>
                  <a:lnTo>
                    <a:pt x="441" y="358"/>
                  </a:lnTo>
                  <a:lnTo>
                    <a:pt x="376" y="330"/>
                  </a:lnTo>
                  <a:lnTo>
                    <a:pt x="319" y="311"/>
                  </a:lnTo>
                  <a:lnTo>
                    <a:pt x="197" y="273"/>
                  </a:lnTo>
                  <a:lnTo>
                    <a:pt x="131" y="255"/>
                  </a:lnTo>
                  <a:lnTo>
                    <a:pt x="122" y="255"/>
                  </a:lnTo>
                  <a:lnTo>
                    <a:pt x="94" y="245"/>
                  </a:lnTo>
                  <a:lnTo>
                    <a:pt x="75" y="236"/>
                  </a:lnTo>
                  <a:lnTo>
                    <a:pt x="47" y="217"/>
                  </a:lnTo>
                  <a:lnTo>
                    <a:pt x="28" y="207"/>
                  </a:lnTo>
                  <a:lnTo>
                    <a:pt x="19" y="189"/>
                  </a:lnTo>
                  <a:lnTo>
                    <a:pt x="9" y="170"/>
                  </a:lnTo>
                  <a:lnTo>
                    <a:pt x="0" y="160"/>
                  </a:lnTo>
                  <a:lnTo>
                    <a:pt x="0" y="151"/>
                  </a:lnTo>
                  <a:lnTo>
                    <a:pt x="0" y="141"/>
                  </a:lnTo>
                  <a:lnTo>
                    <a:pt x="0" y="132"/>
                  </a:lnTo>
                  <a:lnTo>
                    <a:pt x="0" y="104"/>
                  </a:lnTo>
                  <a:lnTo>
                    <a:pt x="0" y="94"/>
                  </a:lnTo>
                  <a:lnTo>
                    <a:pt x="9" y="75"/>
                  </a:lnTo>
                  <a:lnTo>
                    <a:pt x="19" y="56"/>
                  </a:lnTo>
                  <a:lnTo>
                    <a:pt x="28" y="56"/>
                  </a:lnTo>
                  <a:lnTo>
                    <a:pt x="47" y="47"/>
                  </a:lnTo>
                  <a:lnTo>
                    <a:pt x="56" y="38"/>
                  </a:lnTo>
                  <a:lnTo>
                    <a:pt x="75" y="28"/>
                  </a:lnTo>
                  <a:lnTo>
                    <a:pt x="113" y="19"/>
                  </a:lnTo>
                  <a:lnTo>
                    <a:pt x="141" y="9"/>
                  </a:lnTo>
                  <a:lnTo>
                    <a:pt x="150" y="9"/>
                  </a:lnTo>
                  <a:lnTo>
                    <a:pt x="160" y="9"/>
                  </a:lnTo>
                </a:path>
              </a:pathLst>
            </a:custGeom>
            <a:solidFill>
              <a:srgbClr val="CB4350"/>
            </a:solidFill>
            <a:ln>
              <a:noFill/>
            </a:ln>
            <a:effectLst/>
            <a:extLst>
              <a:ext uri="{91240B29-F687-4F45-9708-019B960494DF}">
                <a14:hiddenLine xmlns:a14="http://schemas.microsoft.com/office/drawing/2010/main" w="14288"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0" name="Oval 9">
              <a:extLst>
                <a:ext uri="{FF2B5EF4-FFF2-40B4-BE49-F238E27FC236}">
                  <a16:creationId xmlns:a16="http://schemas.microsoft.com/office/drawing/2014/main" id="{7C04F5A7-5EC5-7F8B-DBAD-7C04D9D66873}"/>
                </a:ext>
              </a:extLst>
            </p:cNvPr>
            <p:cNvSpPr>
              <a:spLocks noChangeArrowheads="1"/>
            </p:cNvSpPr>
            <p:nvPr/>
          </p:nvSpPr>
          <p:spPr bwMode="auto">
            <a:xfrm>
              <a:off x="1793" y="2265"/>
              <a:ext cx="66" cy="5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1" name="Oval 10">
              <a:extLst>
                <a:ext uri="{FF2B5EF4-FFF2-40B4-BE49-F238E27FC236}">
                  <a16:creationId xmlns:a16="http://schemas.microsoft.com/office/drawing/2014/main" id="{DD03391A-ADF9-BF84-42AB-818ED903E5B7}"/>
                </a:ext>
              </a:extLst>
            </p:cNvPr>
            <p:cNvSpPr>
              <a:spLocks noChangeArrowheads="1"/>
            </p:cNvSpPr>
            <p:nvPr/>
          </p:nvSpPr>
          <p:spPr bwMode="auto">
            <a:xfrm>
              <a:off x="4198" y="2567"/>
              <a:ext cx="10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2" name="Oval 11">
              <a:extLst>
                <a:ext uri="{FF2B5EF4-FFF2-40B4-BE49-F238E27FC236}">
                  <a16:creationId xmlns:a16="http://schemas.microsoft.com/office/drawing/2014/main" id="{A7C12AE9-5771-AD49-1855-2FA21AE42A4F}"/>
                </a:ext>
              </a:extLst>
            </p:cNvPr>
            <p:cNvSpPr>
              <a:spLocks noChangeArrowheads="1"/>
            </p:cNvSpPr>
            <p:nvPr/>
          </p:nvSpPr>
          <p:spPr bwMode="auto">
            <a:xfrm>
              <a:off x="4010" y="3227"/>
              <a:ext cx="11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3" name="Oval 12">
              <a:extLst>
                <a:ext uri="{FF2B5EF4-FFF2-40B4-BE49-F238E27FC236}">
                  <a16:creationId xmlns:a16="http://schemas.microsoft.com/office/drawing/2014/main" id="{631A3F2A-A47D-6C77-250D-5F340D4D0644}"/>
                </a:ext>
              </a:extLst>
            </p:cNvPr>
            <p:cNvSpPr>
              <a:spLocks noChangeArrowheads="1"/>
            </p:cNvSpPr>
            <p:nvPr/>
          </p:nvSpPr>
          <p:spPr bwMode="auto">
            <a:xfrm>
              <a:off x="4038" y="2859"/>
              <a:ext cx="66" cy="6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4" name="Oval 13">
              <a:extLst>
                <a:ext uri="{FF2B5EF4-FFF2-40B4-BE49-F238E27FC236}">
                  <a16:creationId xmlns:a16="http://schemas.microsoft.com/office/drawing/2014/main" id="{E22A0999-6263-210A-F882-BB44C9E8E9F8}"/>
                </a:ext>
              </a:extLst>
            </p:cNvPr>
            <p:cNvSpPr>
              <a:spLocks noChangeArrowheads="1"/>
            </p:cNvSpPr>
            <p:nvPr/>
          </p:nvSpPr>
          <p:spPr bwMode="auto">
            <a:xfrm>
              <a:off x="4639" y="3227"/>
              <a:ext cx="104"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5" name="Oval 14">
              <a:extLst>
                <a:ext uri="{FF2B5EF4-FFF2-40B4-BE49-F238E27FC236}">
                  <a16:creationId xmlns:a16="http://schemas.microsoft.com/office/drawing/2014/main" id="{FE83379B-3FAA-1D4E-ABFD-4E650AB5DC46}"/>
                </a:ext>
              </a:extLst>
            </p:cNvPr>
            <p:cNvSpPr>
              <a:spLocks noChangeArrowheads="1"/>
            </p:cNvSpPr>
            <p:nvPr/>
          </p:nvSpPr>
          <p:spPr bwMode="auto">
            <a:xfrm>
              <a:off x="4329" y="3227"/>
              <a:ext cx="104"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6" name="Oval 15">
              <a:extLst>
                <a:ext uri="{FF2B5EF4-FFF2-40B4-BE49-F238E27FC236}">
                  <a16:creationId xmlns:a16="http://schemas.microsoft.com/office/drawing/2014/main" id="{857693AB-32FE-268B-F04F-310F2F095434}"/>
                </a:ext>
              </a:extLst>
            </p:cNvPr>
            <p:cNvSpPr>
              <a:spLocks noChangeArrowheads="1"/>
            </p:cNvSpPr>
            <p:nvPr/>
          </p:nvSpPr>
          <p:spPr bwMode="auto">
            <a:xfrm>
              <a:off x="4517" y="2859"/>
              <a:ext cx="66" cy="5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7" name="Line 16">
              <a:extLst>
                <a:ext uri="{FF2B5EF4-FFF2-40B4-BE49-F238E27FC236}">
                  <a16:creationId xmlns:a16="http://schemas.microsoft.com/office/drawing/2014/main" id="{3BE76953-A06F-D7B5-880C-CF2BF10BE21F}"/>
                </a:ext>
              </a:extLst>
            </p:cNvPr>
            <p:cNvSpPr>
              <a:spLocks noChangeShapeType="1"/>
            </p:cNvSpPr>
            <p:nvPr/>
          </p:nvSpPr>
          <p:spPr bwMode="auto">
            <a:xfrm flipH="1">
              <a:off x="4066" y="2671"/>
              <a:ext cx="151" cy="19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 name="Line 17">
              <a:extLst>
                <a:ext uri="{FF2B5EF4-FFF2-40B4-BE49-F238E27FC236}">
                  <a16:creationId xmlns:a16="http://schemas.microsoft.com/office/drawing/2014/main" id="{85E98C33-140B-6DDE-FF28-7411A93DA27A}"/>
                </a:ext>
              </a:extLst>
            </p:cNvPr>
            <p:cNvSpPr>
              <a:spLocks noChangeShapeType="1"/>
            </p:cNvSpPr>
            <p:nvPr/>
          </p:nvSpPr>
          <p:spPr bwMode="auto">
            <a:xfrm>
              <a:off x="4282" y="2652"/>
              <a:ext cx="254" cy="20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9" name="Line 18">
              <a:extLst>
                <a:ext uri="{FF2B5EF4-FFF2-40B4-BE49-F238E27FC236}">
                  <a16:creationId xmlns:a16="http://schemas.microsoft.com/office/drawing/2014/main" id="{295F4417-861F-65DE-5109-977864DCCBAB}"/>
                </a:ext>
              </a:extLst>
            </p:cNvPr>
            <p:cNvSpPr>
              <a:spLocks noChangeShapeType="1"/>
            </p:cNvSpPr>
            <p:nvPr/>
          </p:nvSpPr>
          <p:spPr bwMode="auto">
            <a:xfrm>
              <a:off x="4066" y="2916"/>
              <a:ext cx="1" cy="30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0" name="Line 19">
              <a:extLst>
                <a:ext uri="{FF2B5EF4-FFF2-40B4-BE49-F238E27FC236}">
                  <a16:creationId xmlns:a16="http://schemas.microsoft.com/office/drawing/2014/main" id="{E7262638-4339-18EC-23ED-75407D0FA812}"/>
                </a:ext>
              </a:extLst>
            </p:cNvPr>
            <p:cNvSpPr>
              <a:spLocks noChangeShapeType="1"/>
            </p:cNvSpPr>
            <p:nvPr/>
          </p:nvSpPr>
          <p:spPr bwMode="auto">
            <a:xfrm>
              <a:off x="4564" y="2907"/>
              <a:ext cx="113" cy="32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1" name="Line 20">
              <a:extLst>
                <a:ext uri="{FF2B5EF4-FFF2-40B4-BE49-F238E27FC236}">
                  <a16:creationId xmlns:a16="http://schemas.microsoft.com/office/drawing/2014/main" id="{4E681F9E-EA27-F238-AC9E-CF1729CA45E3}"/>
                </a:ext>
              </a:extLst>
            </p:cNvPr>
            <p:cNvSpPr>
              <a:spLocks noChangeShapeType="1"/>
            </p:cNvSpPr>
            <p:nvPr/>
          </p:nvSpPr>
          <p:spPr bwMode="auto">
            <a:xfrm flipH="1">
              <a:off x="4386" y="2916"/>
              <a:ext cx="141" cy="32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2" name="Oval 21">
              <a:extLst>
                <a:ext uri="{FF2B5EF4-FFF2-40B4-BE49-F238E27FC236}">
                  <a16:creationId xmlns:a16="http://schemas.microsoft.com/office/drawing/2014/main" id="{D262A105-54C5-E5D9-C560-04B14C564C0B}"/>
                </a:ext>
              </a:extLst>
            </p:cNvPr>
            <p:cNvSpPr>
              <a:spLocks noChangeArrowheads="1"/>
            </p:cNvSpPr>
            <p:nvPr/>
          </p:nvSpPr>
          <p:spPr bwMode="auto">
            <a:xfrm>
              <a:off x="1135" y="2567"/>
              <a:ext cx="104"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3" name="Oval 22">
              <a:extLst>
                <a:ext uri="{FF2B5EF4-FFF2-40B4-BE49-F238E27FC236}">
                  <a16:creationId xmlns:a16="http://schemas.microsoft.com/office/drawing/2014/main" id="{12386163-B9D8-672B-2762-86537AB5AE5B}"/>
                </a:ext>
              </a:extLst>
            </p:cNvPr>
            <p:cNvSpPr>
              <a:spLocks noChangeArrowheads="1"/>
            </p:cNvSpPr>
            <p:nvPr/>
          </p:nvSpPr>
          <p:spPr bwMode="auto">
            <a:xfrm>
              <a:off x="985" y="3227"/>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4" name="Oval 23">
              <a:extLst>
                <a:ext uri="{FF2B5EF4-FFF2-40B4-BE49-F238E27FC236}">
                  <a16:creationId xmlns:a16="http://schemas.microsoft.com/office/drawing/2014/main" id="{3E8FD60C-AF0A-A615-40D4-036E0FC05E36}"/>
                </a:ext>
              </a:extLst>
            </p:cNvPr>
            <p:cNvSpPr>
              <a:spLocks noChangeArrowheads="1"/>
            </p:cNvSpPr>
            <p:nvPr/>
          </p:nvSpPr>
          <p:spPr bwMode="auto">
            <a:xfrm>
              <a:off x="675" y="3227"/>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5" name="Oval 24">
              <a:extLst>
                <a:ext uri="{FF2B5EF4-FFF2-40B4-BE49-F238E27FC236}">
                  <a16:creationId xmlns:a16="http://schemas.microsoft.com/office/drawing/2014/main" id="{3C573221-7025-D0CC-CD9C-657FF00309A4}"/>
                </a:ext>
              </a:extLst>
            </p:cNvPr>
            <p:cNvSpPr>
              <a:spLocks noChangeArrowheads="1"/>
            </p:cNvSpPr>
            <p:nvPr/>
          </p:nvSpPr>
          <p:spPr bwMode="auto">
            <a:xfrm>
              <a:off x="863" y="2859"/>
              <a:ext cx="66" cy="5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6" name="Oval 25">
              <a:extLst>
                <a:ext uri="{FF2B5EF4-FFF2-40B4-BE49-F238E27FC236}">
                  <a16:creationId xmlns:a16="http://schemas.microsoft.com/office/drawing/2014/main" id="{5EE03E63-7C21-2763-B978-257C1F54F9A5}"/>
                </a:ext>
              </a:extLst>
            </p:cNvPr>
            <p:cNvSpPr>
              <a:spLocks noChangeArrowheads="1"/>
            </p:cNvSpPr>
            <p:nvPr/>
          </p:nvSpPr>
          <p:spPr bwMode="auto">
            <a:xfrm>
              <a:off x="1267" y="3227"/>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7" name="Oval 26">
              <a:extLst>
                <a:ext uri="{FF2B5EF4-FFF2-40B4-BE49-F238E27FC236}">
                  <a16:creationId xmlns:a16="http://schemas.microsoft.com/office/drawing/2014/main" id="{C1AF4142-6BFB-C70F-30D9-AFA299DBA4FD}"/>
                </a:ext>
              </a:extLst>
            </p:cNvPr>
            <p:cNvSpPr>
              <a:spLocks noChangeArrowheads="1"/>
            </p:cNvSpPr>
            <p:nvPr/>
          </p:nvSpPr>
          <p:spPr bwMode="auto">
            <a:xfrm>
              <a:off x="1455" y="2859"/>
              <a:ext cx="65" cy="5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8" name="Line 27">
              <a:extLst>
                <a:ext uri="{FF2B5EF4-FFF2-40B4-BE49-F238E27FC236}">
                  <a16:creationId xmlns:a16="http://schemas.microsoft.com/office/drawing/2014/main" id="{BBC3984A-AAF2-040D-0D0E-6787FCA7D337}"/>
                </a:ext>
              </a:extLst>
            </p:cNvPr>
            <p:cNvSpPr>
              <a:spLocks noChangeShapeType="1"/>
            </p:cNvSpPr>
            <p:nvPr/>
          </p:nvSpPr>
          <p:spPr bwMode="auto">
            <a:xfrm flipH="1">
              <a:off x="900" y="2661"/>
              <a:ext cx="235" cy="20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9" name="Line 28">
              <a:extLst>
                <a:ext uri="{FF2B5EF4-FFF2-40B4-BE49-F238E27FC236}">
                  <a16:creationId xmlns:a16="http://schemas.microsoft.com/office/drawing/2014/main" id="{6C06DAEC-03D1-B808-9E60-5E191B083929}"/>
                </a:ext>
              </a:extLst>
            </p:cNvPr>
            <p:cNvSpPr>
              <a:spLocks noChangeShapeType="1"/>
            </p:cNvSpPr>
            <p:nvPr/>
          </p:nvSpPr>
          <p:spPr bwMode="auto">
            <a:xfrm>
              <a:off x="1220" y="2661"/>
              <a:ext cx="253" cy="19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0" name="Line 29">
              <a:extLst>
                <a:ext uri="{FF2B5EF4-FFF2-40B4-BE49-F238E27FC236}">
                  <a16:creationId xmlns:a16="http://schemas.microsoft.com/office/drawing/2014/main" id="{0252F922-9A85-029C-67DA-82F856CA8373}"/>
                </a:ext>
              </a:extLst>
            </p:cNvPr>
            <p:cNvSpPr>
              <a:spLocks noChangeShapeType="1"/>
            </p:cNvSpPr>
            <p:nvPr/>
          </p:nvSpPr>
          <p:spPr bwMode="auto">
            <a:xfrm flipH="1">
              <a:off x="731" y="2907"/>
              <a:ext cx="141" cy="32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1" name="Line 30">
              <a:extLst>
                <a:ext uri="{FF2B5EF4-FFF2-40B4-BE49-F238E27FC236}">
                  <a16:creationId xmlns:a16="http://schemas.microsoft.com/office/drawing/2014/main" id="{73F26A91-A12C-70E3-DD08-690F41E9E156}"/>
                </a:ext>
              </a:extLst>
            </p:cNvPr>
            <p:cNvSpPr>
              <a:spLocks noChangeShapeType="1"/>
            </p:cNvSpPr>
            <p:nvPr/>
          </p:nvSpPr>
          <p:spPr bwMode="auto">
            <a:xfrm>
              <a:off x="900" y="2907"/>
              <a:ext cx="123" cy="32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2" name="Line 31">
              <a:extLst>
                <a:ext uri="{FF2B5EF4-FFF2-40B4-BE49-F238E27FC236}">
                  <a16:creationId xmlns:a16="http://schemas.microsoft.com/office/drawing/2014/main" id="{C4D3F7C2-FCE5-9C86-7B5D-427E6CFDF112}"/>
                </a:ext>
              </a:extLst>
            </p:cNvPr>
            <p:cNvSpPr>
              <a:spLocks noChangeShapeType="1"/>
            </p:cNvSpPr>
            <p:nvPr/>
          </p:nvSpPr>
          <p:spPr bwMode="auto">
            <a:xfrm flipH="1">
              <a:off x="1323" y="2916"/>
              <a:ext cx="141" cy="32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3" name="Oval 32">
              <a:extLst>
                <a:ext uri="{FF2B5EF4-FFF2-40B4-BE49-F238E27FC236}">
                  <a16:creationId xmlns:a16="http://schemas.microsoft.com/office/drawing/2014/main" id="{CA839923-4B5C-C32F-E15E-7224F73EA548}"/>
                </a:ext>
              </a:extLst>
            </p:cNvPr>
            <p:cNvSpPr>
              <a:spLocks noChangeArrowheads="1"/>
            </p:cNvSpPr>
            <p:nvPr/>
          </p:nvSpPr>
          <p:spPr bwMode="auto">
            <a:xfrm>
              <a:off x="2065" y="2567"/>
              <a:ext cx="104"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4" name="Oval 33">
              <a:extLst>
                <a:ext uri="{FF2B5EF4-FFF2-40B4-BE49-F238E27FC236}">
                  <a16:creationId xmlns:a16="http://schemas.microsoft.com/office/drawing/2014/main" id="{77F3121C-09A1-FB9B-CC41-52329FFEFDB7}"/>
                </a:ext>
              </a:extLst>
            </p:cNvPr>
            <p:cNvSpPr>
              <a:spLocks noChangeArrowheads="1"/>
            </p:cNvSpPr>
            <p:nvPr/>
          </p:nvSpPr>
          <p:spPr bwMode="auto">
            <a:xfrm>
              <a:off x="1887" y="3227"/>
              <a:ext cx="11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5" name="Oval 34">
              <a:extLst>
                <a:ext uri="{FF2B5EF4-FFF2-40B4-BE49-F238E27FC236}">
                  <a16:creationId xmlns:a16="http://schemas.microsoft.com/office/drawing/2014/main" id="{BBEB6751-8730-4989-EED1-6FD7AE7D587D}"/>
                </a:ext>
              </a:extLst>
            </p:cNvPr>
            <p:cNvSpPr>
              <a:spLocks noChangeArrowheads="1"/>
            </p:cNvSpPr>
            <p:nvPr/>
          </p:nvSpPr>
          <p:spPr bwMode="auto">
            <a:xfrm>
              <a:off x="1605" y="3227"/>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6" name="Oval 35">
              <a:extLst>
                <a:ext uri="{FF2B5EF4-FFF2-40B4-BE49-F238E27FC236}">
                  <a16:creationId xmlns:a16="http://schemas.microsoft.com/office/drawing/2014/main" id="{4B8B6740-8899-C96D-6FE7-4D864C7B3B71}"/>
                </a:ext>
              </a:extLst>
            </p:cNvPr>
            <p:cNvSpPr>
              <a:spLocks noChangeArrowheads="1"/>
            </p:cNvSpPr>
            <p:nvPr/>
          </p:nvSpPr>
          <p:spPr bwMode="auto">
            <a:xfrm>
              <a:off x="1915" y="2859"/>
              <a:ext cx="56" cy="6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7" name="Oval 36">
              <a:extLst>
                <a:ext uri="{FF2B5EF4-FFF2-40B4-BE49-F238E27FC236}">
                  <a16:creationId xmlns:a16="http://schemas.microsoft.com/office/drawing/2014/main" id="{B164F002-3F95-0D0E-1BAB-66F41B5722C0}"/>
                </a:ext>
              </a:extLst>
            </p:cNvPr>
            <p:cNvSpPr>
              <a:spLocks noChangeArrowheads="1"/>
            </p:cNvSpPr>
            <p:nvPr/>
          </p:nvSpPr>
          <p:spPr bwMode="auto">
            <a:xfrm>
              <a:off x="2507" y="3227"/>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8" name="Oval 37">
              <a:extLst>
                <a:ext uri="{FF2B5EF4-FFF2-40B4-BE49-F238E27FC236}">
                  <a16:creationId xmlns:a16="http://schemas.microsoft.com/office/drawing/2014/main" id="{5F12E385-5AD5-3AC0-9978-4BC3E0D87CB7}"/>
                </a:ext>
              </a:extLst>
            </p:cNvPr>
            <p:cNvSpPr>
              <a:spLocks noChangeArrowheads="1"/>
            </p:cNvSpPr>
            <p:nvPr/>
          </p:nvSpPr>
          <p:spPr bwMode="auto">
            <a:xfrm>
              <a:off x="2197" y="3227"/>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9" name="Oval 38">
              <a:extLst>
                <a:ext uri="{FF2B5EF4-FFF2-40B4-BE49-F238E27FC236}">
                  <a16:creationId xmlns:a16="http://schemas.microsoft.com/office/drawing/2014/main" id="{25BD9162-2C1F-1F35-C35A-7DFE5E971113}"/>
                </a:ext>
              </a:extLst>
            </p:cNvPr>
            <p:cNvSpPr>
              <a:spLocks noChangeArrowheads="1"/>
            </p:cNvSpPr>
            <p:nvPr/>
          </p:nvSpPr>
          <p:spPr bwMode="auto">
            <a:xfrm>
              <a:off x="2385" y="2859"/>
              <a:ext cx="66" cy="5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0" name="Line 39">
              <a:extLst>
                <a:ext uri="{FF2B5EF4-FFF2-40B4-BE49-F238E27FC236}">
                  <a16:creationId xmlns:a16="http://schemas.microsoft.com/office/drawing/2014/main" id="{3EDC4417-7390-7D5F-626F-FA9388E72875}"/>
                </a:ext>
              </a:extLst>
            </p:cNvPr>
            <p:cNvSpPr>
              <a:spLocks noChangeShapeType="1"/>
            </p:cNvSpPr>
            <p:nvPr/>
          </p:nvSpPr>
          <p:spPr bwMode="auto">
            <a:xfrm flipH="1">
              <a:off x="1953" y="2661"/>
              <a:ext cx="122" cy="20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1" name="Line 40">
              <a:extLst>
                <a:ext uri="{FF2B5EF4-FFF2-40B4-BE49-F238E27FC236}">
                  <a16:creationId xmlns:a16="http://schemas.microsoft.com/office/drawing/2014/main" id="{C7478156-AABC-F27D-E446-FCF488E2070E}"/>
                </a:ext>
              </a:extLst>
            </p:cNvPr>
            <p:cNvSpPr>
              <a:spLocks noChangeShapeType="1"/>
            </p:cNvSpPr>
            <p:nvPr/>
          </p:nvSpPr>
          <p:spPr bwMode="auto">
            <a:xfrm>
              <a:off x="2150" y="2661"/>
              <a:ext cx="254" cy="19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2" name="Line 41">
              <a:extLst>
                <a:ext uri="{FF2B5EF4-FFF2-40B4-BE49-F238E27FC236}">
                  <a16:creationId xmlns:a16="http://schemas.microsoft.com/office/drawing/2014/main" id="{71CD83E6-FF5D-11CF-5BE5-53AAC4656EC1}"/>
                </a:ext>
              </a:extLst>
            </p:cNvPr>
            <p:cNvSpPr>
              <a:spLocks noChangeShapeType="1"/>
            </p:cNvSpPr>
            <p:nvPr/>
          </p:nvSpPr>
          <p:spPr bwMode="auto">
            <a:xfrm>
              <a:off x="1934" y="2916"/>
              <a:ext cx="1" cy="31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3" name="Line 42">
              <a:extLst>
                <a:ext uri="{FF2B5EF4-FFF2-40B4-BE49-F238E27FC236}">
                  <a16:creationId xmlns:a16="http://schemas.microsoft.com/office/drawing/2014/main" id="{E1F2951B-6E4C-CDF9-8673-A065E05A46DB}"/>
                </a:ext>
              </a:extLst>
            </p:cNvPr>
            <p:cNvSpPr>
              <a:spLocks noChangeShapeType="1"/>
            </p:cNvSpPr>
            <p:nvPr/>
          </p:nvSpPr>
          <p:spPr bwMode="auto">
            <a:xfrm>
              <a:off x="2432" y="2907"/>
              <a:ext cx="112" cy="32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4" name="Line 43">
              <a:extLst>
                <a:ext uri="{FF2B5EF4-FFF2-40B4-BE49-F238E27FC236}">
                  <a16:creationId xmlns:a16="http://schemas.microsoft.com/office/drawing/2014/main" id="{7A057DB9-B669-F86A-918F-5C7951F47926}"/>
                </a:ext>
              </a:extLst>
            </p:cNvPr>
            <p:cNvSpPr>
              <a:spLocks noChangeShapeType="1"/>
            </p:cNvSpPr>
            <p:nvPr/>
          </p:nvSpPr>
          <p:spPr bwMode="auto">
            <a:xfrm flipH="1">
              <a:off x="2253" y="2916"/>
              <a:ext cx="141" cy="32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5" name="Oval 44">
              <a:extLst>
                <a:ext uri="{FF2B5EF4-FFF2-40B4-BE49-F238E27FC236}">
                  <a16:creationId xmlns:a16="http://schemas.microsoft.com/office/drawing/2014/main" id="{0A46E608-E7F4-1D4D-1789-436D5FB47E17}"/>
                </a:ext>
              </a:extLst>
            </p:cNvPr>
            <p:cNvSpPr>
              <a:spLocks noChangeArrowheads="1"/>
            </p:cNvSpPr>
            <p:nvPr/>
          </p:nvSpPr>
          <p:spPr bwMode="auto">
            <a:xfrm>
              <a:off x="3249" y="2567"/>
              <a:ext cx="10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nvGrpSpPr>
            <p:cNvPr id="46" name="Group 623">
              <a:extLst>
                <a:ext uri="{FF2B5EF4-FFF2-40B4-BE49-F238E27FC236}">
                  <a16:creationId xmlns:a16="http://schemas.microsoft.com/office/drawing/2014/main" id="{B968CB68-17F4-4C6C-9DAD-59A88C577B3C}"/>
                </a:ext>
              </a:extLst>
            </p:cNvPr>
            <p:cNvGrpSpPr>
              <a:grpSpLocks/>
            </p:cNvGrpSpPr>
            <p:nvPr/>
          </p:nvGrpSpPr>
          <p:grpSpPr bwMode="auto">
            <a:xfrm>
              <a:off x="2789" y="2859"/>
              <a:ext cx="413" cy="482"/>
              <a:chOff x="2949" y="2556"/>
              <a:chExt cx="413" cy="482"/>
            </a:xfrm>
          </p:grpSpPr>
          <p:sp>
            <p:nvSpPr>
              <p:cNvPr id="203" name="Oval 46">
                <a:extLst>
                  <a:ext uri="{FF2B5EF4-FFF2-40B4-BE49-F238E27FC236}">
                    <a16:creationId xmlns:a16="http://schemas.microsoft.com/office/drawing/2014/main" id="{8CE4B3B2-1B8D-4D26-FF0F-4FFC87F1BDB7}"/>
                  </a:ext>
                </a:extLst>
              </p:cNvPr>
              <p:cNvSpPr>
                <a:spLocks noChangeArrowheads="1"/>
              </p:cNvSpPr>
              <p:nvPr/>
            </p:nvSpPr>
            <p:spPr bwMode="auto">
              <a:xfrm>
                <a:off x="3259" y="2924"/>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04" name="Oval 47">
                <a:extLst>
                  <a:ext uri="{FF2B5EF4-FFF2-40B4-BE49-F238E27FC236}">
                    <a16:creationId xmlns:a16="http://schemas.microsoft.com/office/drawing/2014/main" id="{9ECFB86C-F51D-CA8E-EE33-B2702B1A57D8}"/>
                  </a:ext>
                </a:extLst>
              </p:cNvPr>
              <p:cNvSpPr>
                <a:spLocks noChangeArrowheads="1"/>
              </p:cNvSpPr>
              <p:nvPr/>
            </p:nvSpPr>
            <p:spPr bwMode="auto">
              <a:xfrm>
                <a:off x="2949" y="2924"/>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05" name="Oval 48">
                <a:extLst>
                  <a:ext uri="{FF2B5EF4-FFF2-40B4-BE49-F238E27FC236}">
                    <a16:creationId xmlns:a16="http://schemas.microsoft.com/office/drawing/2014/main" id="{B7A1298B-8604-CCDE-8996-277449564F49}"/>
                  </a:ext>
                </a:extLst>
              </p:cNvPr>
              <p:cNvSpPr>
                <a:spLocks noChangeArrowheads="1"/>
              </p:cNvSpPr>
              <p:nvPr/>
            </p:nvSpPr>
            <p:spPr bwMode="auto">
              <a:xfrm>
                <a:off x="3137" y="2556"/>
                <a:ext cx="65" cy="5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grpSp>
          <p:nvGrpSpPr>
            <p:cNvPr id="47" name="Group 627">
              <a:extLst>
                <a:ext uri="{FF2B5EF4-FFF2-40B4-BE49-F238E27FC236}">
                  <a16:creationId xmlns:a16="http://schemas.microsoft.com/office/drawing/2014/main" id="{640F0DE8-DF05-49BF-B979-53A629A8618F}"/>
                </a:ext>
              </a:extLst>
            </p:cNvPr>
            <p:cNvGrpSpPr>
              <a:grpSpLocks/>
            </p:cNvGrpSpPr>
            <p:nvPr/>
          </p:nvGrpSpPr>
          <p:grpSpPr bwMode="auto">
            <a:xfrm>
              <a:off x="3381" y="2859"/>
              <a:ext cx="413" cy="482"/>
              <a:chOff x="3541" y="2556"/>
              <a:chExt cx="413" cy="482"/>
            </a:xfrm>
          </p:grpSpPr>
          <p:sp>
            <p:nvSpPr>
              <p:cNvPr id="200" name="Oval 50">
                <a:extLst>
                  <a:ext uri="{FF2B5EF4-FFF2-40B4-BE49-F238E27FC236}">
                    <a16:creationId xmlns:a16="http://schemas.microsoft.com/office/drawing/2014/main" id="{5C41901A-240D-8A72-6A0A-CDD341A48F17}"/>
                  </a:ext>
                </a:extLst>
              </p:cNvPr>
              <p:cNvSpPr>
                <a:spLocks noChangeArrowheads="1"/>
              </p:cNvSpPr>
              <p:nvPr/>
            </p:nvSpPr>
            <p:spPr bwMode="auto">
              <a:xfrm>
                <a:off x="3851" y="2924"/>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01" name="Oval 51">
                <a:extLst>
                  <a:ext uri="{FF2B5EF4-FFF2-40B4-BE49-F238E27FC236}">
                    <a16:creationId xmlns:a16="http://schemas.microsoft.com/office/drawing/2014/main" id="{461B495E-7F4E-66A8-6810-D7FB6A2E40D9}"/>
                  </a:ext>
                </a:extLst>
              </p:cNvPr>
              <p:cNvSpPr>
                <a:spLocks noChangeArrowheads="1"/>
              </p:cNvSpPr>
              <p:nvPr/>
            </p:nvSpPr>
            <p:spPr bwMode="auto">
              <a:xfrm>
                <a:off x="3541" y="2924"/>
                <a:ext cx="103" cy="114"/>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02" name="Oval 52">
                <a:extLst>
                  <a:ext uri="{FF2B5EF4-FFF2-40B4-BE49-F238E27FC236}">
                    <a16:creationId xmlns:a16="http://schemas.microsoft.com/office/drawing/2014/main" id="{83262B47-6637-2AD1-2B1E-467EA0655625}"/>
                  </a:ext>
                </a:extLst>
              </p:cNvPr>
              <p:cNvSpPr>
                <a:spLocks noChangeArrowheads="1"/>
              </p:cNvSpPr>
              <p:nvPr/>
            </p:nvSpPr>
            <p:spPr bwMode="auto">
              <a:xfrm>
                <a:off x="3728" y="2556"/>
                <a:ext cx="66" cy="5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sp>
          <p:nvSpPr>
            <p:cNvPr id="48" name="Line 53">
              <a:extLst>
                <a:ext uri="{FF2B5EF4-FFF2-40B4-BE49-F238E27FC236}">
                  <a16:creationId xmlns:a16="http://schemas.microsoft.com/office/drawing/2014/main" id="{5E352062-45CF-4CDA-61A3-88587541DF7C}"/>
                </a:ext>
              </a:extLst>
            </p:cNvPr>
            <p:cNvSpPr>
              <a:spLocks noChangeShapeType="1"/>
            </p:cNvSpPr>
            <p:nvPr/>
          </p:nvSpPr>
          <p:spPr bwMode="auto">
            <a:xfrm flipH="1">
              <a:off x="3014" y="2661"/>
              <a:ext cx="235" cy="20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9" name="Line 54">
              <a:extLst>
                <a:ext uri="{FF2B5EF4-FFF2-40B4-BE49-F238E27FC236}">
                  <a16:creationId xmlns:a16="http://schemas.microsoft.com/office/drawing/2014/main" id="{FF482250-3329-F193-1759-5C7F6506B070}"/>
                </a:ext>
              </a:extLst>
            </p:cNvPr>
            <p:cNvSpPr>
              <a:spLocks noChangeShapeType="1"/>
            </p:cNvSpPr>
            <p:nvPr/>
          </p:nvSpPr>
          <p:spPr bwMode="auto">
            <a:xfrm>
              <a:off x="3334" y="2661"/>
              <a:ext cx="253" cy="19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0" name="Line 55">
              <a:extLst>
                <a:ext uri="{FF2B5EF4-FFF2-40B4-BE49-F238E27FC236}">
                  <a16:creationId xmlns:a16="http://schemas.microsoft.com/office/drawing/2014/main" id="{846489E7-3AF1-6C83-687C-12FA1B51FD4F}"/>
                </a:ext>
              </a:extLst>
            </p:cNvPr>
            <p:cNvSpPr>
              <a:spLocks noChangeShapeType="1"/>
            </p:cNvSpPr>
            <p:nvPr/>
          </p:nvSpPr>
          <p:spPr bwMode="auto">
            <a:xfrm flipH="1">
              <a:off x="2845" y="2907"/>
              <a:ext cx="141" cy="32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1" name="Line 56">
              <a:extLst>
                <a:ext uri="{FF2B5EF4-FFF2-40B4-BE49-F238E27FC236}">
                  <a16:creationId xmlns:a16="http://schemas.microsoft.com/office/drawing/2014/main" id="{ADF06BB1-D4F6-DC53-C90F-042AEC101EC8}"/>
                </a:ext>
              </a:extLst>
            </p:cNvPr>
            <p:cNvSpPr>
              <a:spLocks noChangeShapeType="1"/>
            </p:cNvSpPr>
            <p:nvPr/>
          </p:nvSpPr>
          <p:spPr bwMode="auto">
            <a:xfrm>
              <a:off x="3014" y="2907"/>
              <a:ext cx="122" cy="32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2" name="Line 57">
              <a:extLst>
                <a:ext uri="{FF2B5EF4-FFF2-40B4-BE49-F238E27FC236}">
                  <a16:creationId xmlns:a16="http://schemas.microsoft.com/office/drawing/2014/main" id="{40D754D8-8919-2668-883E-EEB4E669B746}"/>
                </a:ext>
              </a:extLst>
            </p:cNvPr>
            <p:cNvSpPr>
              <a:spLocks noChangeShapeType="1"/>
            </p:cNvSpPr>
            <p:nvPr/>
          </p:nvSpPr>
          <p:spPr bwMode="auto">
            <a:xfrm>
              <a:off x="3615" y="2907"/>
              <a:ext cx="113" cy="32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3" name="Line 58">
              <a:extLst>
                <a:ext uri="{FF2B5EF4-FFF2-40B4-BE49-F238E27FC236}">
                  <a16:creationId xmlns:a16="http://schemas.microsoft.com/office/drawing/2014/main" id="{966DF22F-7132-6E82-793B-57167F3F3F71}"/>
                </a:ext>
              </a:extLst>
            </p:cNvPr>
            <p:cNvSpPr>
              <a:spLocks noChangeShapeType="1"/>
            </p:cNvSpPr>
            <p:nvPr/>
          </p:nvSpPr>
          <p:spPr bwMode="auto">
            <a:xfrm flipH="1">
              <a:off x="3437" y="2916"/>
              <a:ext cx="141" cy="32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4" name="Oval 59">
              <a:extLst>
                <a:ext uri="{FF2B5EF4-FFF2-40B4-BE49-F238E27FC236}">
                  <a16:creationId xmlns:a16="http://schemas.microsoft.com/office/drawing/2014/main" id="{CB568E62-CA8E-5EF9-812A-2BB693C55D47}"/>
                </a:ext>
              </a:extLst>
            </p:cNvPr>
            <p:cNvSpPr>
              <a:spLocks noChangeArrowheads="1"/>
            </p:cNvSpPr>
            <p:nvPr/>
          </p:nvSpPr>
          <p:spPr bwMode="auto">
            <a:xfrm>
              <a:off x="2657" y="1973"/>
              <a:ext cx="104"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55" name="Oval 60">
              <a:extLst>
                <a:ext uri="{FF2B5EF4-FFF2-40B4-BE49-F238E27FC236}">
                  <a16:creationId xmlns:a16="http://schemas.microsoft.com/office/drawing/2014/main" id="{6947CAB4-7E04-927C-7016-6DB8DBA03D51}"/>
                </a:ext>
              </a:extLst>
            </p:cNvPr>
            <p:cNvSpPr>
              <a:spLocks noChangeArrowheads="1"/>
            </p:cNvSpPr>
            <p:nvPr/>
          </p:nvSpPr>
          <p:spPr bwMode="auto">
            <a:xfrm>
              <a:off x="3568" y="2265"/>
              <a:ext cx="66" cy="57"/>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56" name="Line 61">
              <a:extLst>
                <a:ext uri="{FF2B5EF4-FFF2-40B4-BE49-F238E27FC236}">
                  <a16:creationId xmlns:a16="http://schemas.microsoft.com/office/drawing/2014/main" id="{642880F1-D01E-4CBF-852F-66C1784E151C}"/>
                </a:ext>
              </a:extLst>
            </p:cNvPr>
            <p:cNvSpPr>
              <a:spLocks noChangeShapeType="1"/>
            </p:cNvSpPr>
            <p:nvPr/>
          </p:nvSpPr>
          <p:spPr bwMode="auto">
            <a:xfrm flipH="1">
              <a:off x="1849" y="2048"/>
              <a:ext cx="808" cy="22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7" name="Line 62">
              <a:extLst>
                <a:ext uri="{FF2B5EF4-FFF2-40B4-BE49-F238E27FC236}">
                  <a16:creationId xmlns:a16="http://schemas.microsoft.com/office/drawing/2014/main" id="{DE05A4C5-33E9-5CBE-A12A-ED1FE123F14F}"/>
                </a:ext>
              </a:extLst>
            </p:cNvPr>
            <p:cNvSpPr>
              <a:spLocks noChangeShapeType="1"/>
            </p:cNvSpPr>
            <p:nvPr/>
          </p:nvSpPr>
          <p:spPr bwMode="auto">
            <a:xfrm>
              <a:off x="2751" y="2048"/>
              <a:ext cx="827" cy="22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8" name="Line 63">
              <a:extLst>
                <a:ext uri="{FF2B5EF4-FFF2-40B4-BE49-F238E27FC236}">
                  <a16:creationId xmlns:a16="http://schemas.microsoft.com/office/drawing/2014/main" id="{6586C918-CF3A-4692-B9E3-A941641FB780}"/>
                </a:ext>
              </a:extLst>
            </p:cNvPr>
            <p:cNvSpPr>
              <a:spLocks noChangeShapeType="1"/>
            </p:cNvSpPr>
            <p:nvPr/>
          </p:nvSpPr>
          <p:spPr bwMode="auto">
            <a:xfrm>
              <a:off x="1830" y="2312"/>
              <a:ext cx="245" cy="26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9" name="Line 64">
              <a:extLst>
                <a:ext uri="{FF2B5EF4-FFF2-40B4-BE49-F238E27FC236}">
                  <a16:creationId xmlns:a16="http://schemas.microsoft.com/office/drawing/2014/main" id="{BE5B6A6C-37B5-7E05-B9EF-4C174B35427C}"/>
                </a:ext>
              </a:extLst>
            </p:cNvPr>
            <p:cNvSpPr>
              <a:spLocks noChangeShapeType="1"/>
            </p:cNvSpPr>
            <p:nvPr/>
          </p:nvSpPr>
          <p:spPr bwMode="auto">
            <a:xfrm flipH="1">
              <a:off x="1220" y="2303"/>
              <a:ext cx="573" cy="283"/>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0" name="Line 65">
              <a:extLst>
                <a:ext uri="{FF2B5EF4-FFF2-40B4-BE49-F238E27FC236}">
                  <a16:creationId xmlns:a16="http://schemas.microsoft.com/office/drawing/2014/main" id="{A8438404-1196-3085-6BBA-311E929ECEBE}"/>
                </a:ext>
              </a:extLst>
            </p:cNvPr>
            <p:cNvSpPr>
              <a:spLocks noChangeShapeType="1"/>
            </p:cNvSpPr>
            <p:nvPr/>
          </p:nvSpPr>
          <p:spPr bwMode="auto">
            <a:xfrm>
              <a:off x="3615" y="2303"/>
              <a:ext cx="592" cy="283"/>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1" name="Line 66">
              <a:extLst>
                <a:ext uri="{FF2B5EF4-FFF2-40B4-BE49-F238E27FC236}">
                  <a16:creationId xmlns:a16="http://schemas.microsoft.com/office/drawing/2014/main" id="{147C38E4-35A4-1208-610E-0904979A42D5}"/>
                </a:ext>
              </a:extLst>
            </p:cNvPr>
            <p:cNvSpPr>
              <a:spLocks noChangeShapeType="1"/>
            </p:cNvSpPr>
            <p:nvPr/>
          </p:nvSpPr>
          <p:spPr bwMode="auto">
            <a:xfrm flipH="1">
              <a:off x="3334" y="2312"/>
              <a:ext cx="244" cy="27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2" name="Line 67">
              <a:extLst>
                <a:ext uri="{FF2B5EF4-FFF2-40B4-BE49-F238E27FC236}">
                  <a16:creationId xmlns:a16="http://schemas.microsoft.com/office/drawing/2014/main" id="{C3F19730-5B61-356B-2353-F57181089BFC}"/>
                </a:ext>
              </a:extLst>
            </p:cNvPr>
            <p:cNvSpPr>
              <a:spLocks noChangeShapeType="1"/>
            </p:cNvSpPr>
            <p:nvPr/>
          </p:nvSpPr>
          <p:spPr bwMode="auto">
            <a:xfrm>
              <a:off x="1492" y="2907"/>
              <a:ext cx="151" cy="33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3" name="Oval 68">
              <a:extLst>
                <a:ext uri="{FF2B5EF4-FFF2-40B4-BE49-F238E27FC236}">
                  <a16:creationId xmlns:a16="http://schemas.microsoft.com/office/drawing/2014/main" id="{C0314853-E8D1-7019-A1CD-03398B171B71}"/>
                </a:ext>
              </a:extLst>
            </p:cNvPr>
            <p:cNvSpPr>
              <a:spLocks noChangeArrowheads="1"/>
            </p:cNvSpPr>
            <p:nvPr/>
          </p:nvSpPr>
          <p:spPr bwMode="auto">
            <a:xfrm>
              <a:off x="769" y="3831"/>
              <a:ext cx="10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4" name="Oval 69">
              <a:extLst>
                <a:ext uri="{FF2B5EF4-FFF2-40B4-BE49-F238E27FC236}">
                  <a16:creationId xmlns:a16="http://schemas.microsoft.com/office/drawing/2014/main" id="{C413C800-0EF1-2014-5D5F-F87274DF5219}"/>
                </a:ext>
              </a:extLst>
            </p:cNvPr>
            <p:cNvSpPr>
              <a:spLocks noChangeArrowheads="1"/>
            </p:cNvSpPr>
            <p:nvPr/>
          </p:nvSpPr>
          <p:spPr bwMode="auto">
            <a:xfrm>
              <a:off x="1013" y="3831"/>
              <a:ext cx="104"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5" name="Oval 70">
              <a:extLst>
                <a:ext uri="{FF2B5EF4-FFF2-40B4-BE49-F238E27FC236}">
                  <a16:creationId xmlns:a16="http://schemas.microsoft.com/office/drawing/2014/main" id="{611F3EA3-09C9-9C82-4206-BBB9199C569E}"/>
                </a:ext>
              </a:extLst>
            </p:cNvPr>
            <p:cNvSpPr>
              <a:spLocks noChangeArrowheads="1"/>
            </p:cNvSpPr>
            <p:nvPr/>
          </p:nvSpPr>
          <p:spPr bwMode="auto">
            <a:xfrm>
              <a:off x="1257" y="3831"/>
              <a:ext cx="104"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6" name="Oval 71">
              <a:extLst>
                <a:ext uri="{FF2B5EF4-FFF2-40B4-BE49-F238E27FC236}">
                  <a16:creationId xmlns:a16="http://schemas.microsoft.com/office/drawing/2014/main" id="{C5E322E1-9A20-6F2F-5D90-E98D24EFCE0A}"/>
                </a:ext>
              </a:extLst>
            </p:cNvPr>
            <p:cNvSpPr>
              <a:spLocks noChangeArrowheads="1"/>
            </p:cNvSpPr>
            <p:nvPr/>
          </p:nvSpPr>
          <p:spPr bwMode="auto">
            <a:xfrm>
              <a:off x="1502" y="3831"/>
              <a:ext cx="10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7" name="Oval 72">
              <a:extLst>
                <a:ext uri="{FF2B5EF4-FFF2-40B4-BE49-F238E27FC236}">
                  <a16:creationId xmlns:a16="http://schemas.microsoft.com/office/drawing/2014/main" id="{DC38258D-C154-133F-299C-3FDADABD60FA}"/>
                </a:ext>
              </a:extLst>
            </p:cNvPr>
            <p:cNvSpPr>
              <a:spLocks noChangeArrowheads="1"/>
            </p:cNvSpPr>
            <p:nvPr/>
          </p:nvSpPr>
          <p:spPr bwMode="auto">
            <a:xfrm>
              <a:off x="1746" y="3831"/>
              <a:ext cx="10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8" name="Oval 73">
              <a:extLst>
                <a:ext uri="{FF2B5EF4-FFF2-40B4-BE49-F238E27FC236}">
                  <a16:creationId xmlns:a16="http://schemas.microsoft.com/office/drawing/2014/main" id="{0EA60990-5EEB-414C-B614-E9F5AF2AD799}"/>
                </a:ext>
              </a:extLst>
            </p:cNvPr>
            <p:cNvSpPr>
              <a:spLocks noChangeArrowheads="1"/>
            </p:cNvSpPr>
            <p:nvPr/>
          </p:nvSpPr>
          <p:spPr bwMode="auto">
            <a:xfrm>
              <a:off x="1990" y="3831"/>
              <a:ext cx="104"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9" name="Oval 74">
              <a:extLst>
                <a:ext uri="{FF2B5EF4-FFF2-40B4-BE49-F238E27FC236}">
                  <a16:creationId xmlns:a16="http://schemas.microsoft.com/office/drawing/2014/main" id="{2369B477-401D-10B3-4579-AA221C1D4371}"/>
                </a:ext>
              </a:extLst>
            </p:cNvPr>
            <p:cNvSpPr>
              <a:spLocks noChangeArrowheads="1"/>
            </p:cNvSpPr>
            <p:nvPr/>
          </p:nvSpPr>
          <p:spPr bwMode="auto">
            <a:xfrm>
              <a:off x="2263" y="3822"/>
              <a:ext cx="112"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0" name="Oval 75">
              <a:extLst>
                <a:ext uri="{FF2B5EF4-FFF2-40B4-BE49-F238E27FC236}">
                  <a16:creationId xmlns:a16="http://schemas.microsoft.com/office/drawing/2014/main" id="{F0E3658C-6B3E-4B14-B635-A5A6A3905FE7}"/>
                </a:ext>
              </a:extLst>
            </p:cNvPr>
            <p:cNvSpPr>
              <a:spLocks noChangeArrowheads="1"/>
            </p:cNvSpPr>
            <p:nvPr/>
          </p:nvSpPr>
          <p:spPr bwMode="auto">
            <a:xfrm>
              <a:off x="2507" y="3831"/>
              <a:ext cx="11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1" name="Oval 76">
              <a:extLst>
                <a:ext uri="{FF2B5EF4-FFF2-40B4-BE49-F238E27FC236}">
                  <a16:creationId xmlns:a16="http://schemas.microsoft.com/office/drawing/2014/main" id="{25F212E5-22A5-C2B8-9959-FC9FD78D976B}"/>
                </a:ext>
              </a:extLst>
            </p:cNvPr>
            <p:cNvSpPr>
              <a:spLocks noChangeArrowheads="1"/>
            </p:cNvSpPr>
            <p:nvPr/>
          </p:nvSpPr>
          <p:spPr bwMode="auto">
            <a:xfrm>
              <a:off x="2732" y="3831"/>
              <a:ext cx="11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2" name="Oval 77">
              <a:extLst>
                <a:ext uri="{FF2B5EF4-FFF2-40B4-BE49-F238E27FC236}">
                  <a16:creationId xmlns:a16="http://schemas.microsoft.com/office/drawing/2014/main" id="{AFFE932E-9DDA-B572-47CB-332200468DFB}"/>
                </a:ext>
              </a:extLst>
            </p:cNvPr>
            <p:cNvSpPr>
              <a:spLocks noChangeArrowheads="1"/>
            </p:cNvSpPr>
            <p:nvPr/>
          </p:nvSpPr>
          <p:spPr bwMode="auto">
            <a:xfrm>
              <a:off x="2995" y="3831"/>
              <a:ext cx="11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3" name="Oval 78">
              <a:extLst>
                <a:ext uri="{FF2B5EF4-FFF2-40B4-BE49-F238E27FC236}">
                  <a16:creationId xmlns:a16="http://schemas.microsoft.com/office/drawing/2014/main" id="{970CA1CF-993C-4916-5EE5-5063C4C19CEE}"/>
                </a:ext>
              </a:extLst>
            </p:cNvPr>
            <p:cNvSpPr>
              <a:spLocks noChangeArrowheads="1"/>
            </p:cNvSpPr>
            <p:nvPr/>
          </p:nvSpPr>
          <p:spPr bwMode="auto">
            <a:xfrm>
              <a:off x="3240" y="3831"/>
              <a:ext cx="112"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4" name="Oval 79">
              <a:extLst>
                <a:ext uri="{FF2B5EF4-FFF2-40B4-BE49-F238E27FC236}">
                  <a16:creationId xmlns:a16="http://schemas.microsoft.com/office/drawing/2014/main" id="{80CC0689-6C9C-AA34-20BA-A6C6DB3F6839}"/>
                </a:ext>
              </a:extLst>
            </p:cNvPr>
            <p:cNvSpPr>
              <a:spLocks noChangeArrowheads="1"/>
            </p:cNvSpPr>
            <p:nvPr/>
          </p:nvSpPr>
          <p:spPr bwMode="auto">
            <a:xfrm>
              <a:off x="3484" y="3831"/>
              <a:ext cx="11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5" name="Oval 80">
              <a:extLst>
                <a:ext uri="{FF2B5EF4-FFF2-40B4-BE49-F238E27FC236}">
                  <a16:creationId xmlns:a16="http://schemas.microsoft.com/office/drawing/2014/main" id="{E6AC4008-5BF8-1974-8782-2781702A2BD6}"/>
                </a:ext>
              </a:extLst>
            </p:cNvPr>
            <p:cNvSpPr>
              <a:spLocks noChangeArrowheads="1"/>
            </p:cNvSpPr>
            <p:nvPr/>
          </p:nvSpPr>
          <p:spPr bwMode="auto">
            <a:xfrm>
              <a:off x="3728" y="3831"/>
              <a:ext cx="11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6" name="Oval 81">
              <a:extLst>
                <a:ext uri="{FF2B5EF4-FFF2-40B4-BE49-F238E27FC236}">
                  <a16:creationId xmlns:a16="http://schemas.microsoft.com/office/drawing/2014/main" id="{B9B9FD60-A529-7897-F1A0-86F95B0E16D3}"/>
                </a:ext>
              </a:extLst>
            </p:cNvPr>
            <p:cNvSpPr>
              <a:spLocks noChangeArrowheads="1"/>
            </p:cNvSpPr>
            <p:nvPr/>
          </p:nvSpPr>
          <p:spPr bwMode="auto">
            <a:xfrm>
              <a:off x="4480" y="3831"/>
              <a:ext cx="10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7" name="Oval 82">
              <a:extLst>
                <a:ext uri="{FF2B5EF4-FFF2-40B4-BE49-F238E27FC236}">
                  <a16:creationId xmlns:a16="http://schemas.microsoft.com/office/drawing/2014/main" id="{7C0F4DF1-E53D-B221-9B6C-E7D5BE597736}"/>
                </a:ext>
              </a:extLst>
            </p:cNvPr>
            <p:cNvSpPr>
              <a:spLocks noChangeArrowheads="1"/>
            </p:cNvSpPr>
            <p:nvPr/>
          </p:nvSpPr>
          <p:spPr bwMode="auto">
            <a:xfrm>
              <a:off x="4724" y="3831"/>
              <a:ext cx="103" cy="11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8" name="Oval 83">
              <a:extLst>
                <a:ext uri="{FF2B5EF4-FFF2-40B4-BE49-F238E27FC236}">
                  <a16:creationId xmlns:a16="http://schemas.microsoft.com/office/drawing/2014/main" id="{01BAF039-5F48-6806-3FC3-CB0C3E36BE30}"/>
                </a:ext>
              </a:extLst>
            </p:cNvPr>
            <p:cNvSpPr>
              <a:spLocks noChangeArrowheads="1"/>
            </p:cNvSpPr>
            <p:nvPr/>
          </p:nvSpPr>
          <p:spPr bwMode="auto">
            <a:xfrm>
              <a:off x="1267" y="3539"/>
              <a:ext cx="66" cy="66"/>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9" name="Oval 84">
              <a:extLst>
                <a:ext uri="{FF2B5EF4-FFF2-40B4-BE49-F238E27FC236}">
                  <a16:creationId xmlns:a16="http://schemas.microsoft.com/office/drawing/2014/main" id="{368EAD01-8340-6AB3-E4E4-D58C015F916F}"/>
                </a:ext>
              </a:extLst>
            </p:cNvPr>
            <p:cNvSpPr>
              <a:spLocks noChangeArrowheads="1"/>
            </p:cNvSpPr>
            <p:nvPr/>
          </p:nvSpPr>
          <p:spPr bwMode="auto">
            <a:xfrm>
              <a:off x="957" y="3539"/>
              <a:ext cx="56" cy="66"/>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80" name="Line 85">
              <a:extLst>
                <a:ext uri="{FF2B5EF4-FFF2-40B4-BE49-F238E27FC236}">
                  <a16:creationId xmlns:a16="http://schemas.microsoft.com/office/drawing/2014/main" id="{39005A9E-16B3-DC75-FF4A-816626529DB4}"/>
                </a:ext>
              </a:extLst>
            </p:cNvPr>
            <p:cNvSpPr>
              <a:spLocks noChangeShapeType="1"/>
            </p:cNvSpPr>
            <p:nvPr/>
          </p:nvSpPr>
          <p:spPr bwMode="auto">
            <a:xfrm flipH="1">
              <a:off x="985" y="3331"/>
              <a:ext cx="47" cy="21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1" name="Line 86">
              <a:extLst>
                <a:ext uri="{FF2B5EF4-FFF2-40B4-BE49-F238E27FC236}">
                  <a16:creationId xmlns:a16="http://schemas.microsoft.com/office/drawing/2014/main" id="{0EE7F0A6-46B5-9A63-A736-B084A971077A}"/>
                </a:ext>
              </a:extLst>
            </p:cNvPr>
            <p:cNvSpPr>
              <a:spLocks noChangeShapeType="1"/>
            </p:cNvSpPr>
            <p:nvPr/>
          </p:nvSpPr>
          <p:spPr bwMode="auto">
            <a:xfrm flipH="1">
              <a:off x="825" y="3595"/>
              <a:ext cx="151" cy="23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2" name="Line 87">
              <a:extLst>
                <a:ext uri="{FF2B5EF4-FFF2-40B4-BE49-F238E27FC236}">
                  <a16:creationId xmlns:a16="http://schemas.microsoft.com/office/drawing/2014/main" id="{25D9C594-94E8-9545-D636-60C9C97AE0B9}"/>
                </a:ext>
              </a:extLst>
            </p:cNvPr>
            <p:cNvSpPr>
              <a:spLocks noChangeShapeType="1"/>
            </p:cNvSpPr>
            <p:nvPr/>
          </p:nvSpPr>
          <p:spPr bwMode="auto">
            <a:xfrm>
              <a:off x="994" y="3595"/>
              <a:ext cx="66" cy="23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3" name="Line 88">
              <a:extLst>
                <a:ext uri="{FF2B5EF4-FFF2-40B4-BE49-F238E27FC236}">
                  <a16:creationId xmlns:a16="http://schemas.microsoft.com/office/drawing/2014/main" id="{31F29DE9-B619-3689-AD08-84463D435D15}"/>
                </a:ext>
              </a:extLst>
            </p:cNvPr>
            <p:cNvSpPr>
              <a:spLocks noChangeShapeType="1"/>
            </p:cNvSpPr>
            <p:nvPr/>
          </p:nvSpPr>
          <p:spPr bwMode="auto">
            <a:xfrm flipH="1">
              <a:off x="1295" y="3331"/>
              <a:ext cx="19" cy="20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4" name="Line 89">
              <a:extLst>
                <a:ext uri="{FF2B5EF4-FFF2-40B4-BE49-F238E27FC236}">
                  <a16:creationId xmlns:a16="http://schemas.microsoft.com/office/drawing/2014/main" id="{1774A38C-4461-3DA0-A8E8-B86BB99CACC6}"/>
                </a:ext>
              </a:extLst>
            </p:cNvPr>
            <p:cNvSpPr>
              <a:spLocks noChangeShapeType="1"/>
            </p:cNvSpPr>
            <p:nvPr/>
          </p:nvSpPr>
          <p:spPr bwMode="auto">
            <a:xfrm>
              <a:off x="1295" y="3595"/>
              <a:ext cx="1" cy="23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5" name="Oval 90">
              <a:extLst>
                <a:ext uri="{FF2B5EF4-FFF2-40B4-BE49-F238E27FC236}">
                  <a16:creationId xmlns:a16="http://schemas.microsoft.com/office/drawing/2014/main" id="{75CA5870-0331-4B4D-86A1-5F9244A064E5}"/>
                </a:ext>
              </a:extLst>
            </p:cNvPr>
            <p:cNvSpPr>
              <a:spLocks noChangeArrowheads="1"/>
            </p:cNvSpPr>
            <p:nvPr/>
          </p:nvSpPr>
          <p:spPr bwMode="auto">
            <a:xfrm>
              <a:off x="1643" y="3539"/>
              <a:ext cx="56" cy="66"/>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86" name="Line 91">
              <a:extLst>
                <a:ext uri="{FF2B5EF4-FFF2-40B4-BE49-F238E27FC236}">
                  <a16:creationId xmlns:a16="http://schemas.microsoft.com/office/drawing/2014/main" id="{EFC7E8AD-942A-1365-E31D-56BDE1625A7C}"/>
                </a:ext>
              </a:extLst>
            </p:cNvPr>
            <p:cNvSpPr>
              <a:spLocks noChangeShapeType="1"/>
            </p:cNvSpPr>
            <p:nvPr/>
          </p:nvSpPr>
          <p:spPr bwMode="auto">
            <a:xfrm>
              <a:off x="1652" y="3331"/>
              <a:ext cx="9" cy="20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7" name="Line 92">
              <a:extLst>
                <a:ext uri="{FF2B5EF4-FFF2-40B4-BE49-F238E27FC236}">
                  <a16:creationId xmlns:a16="http://schemas.microsoft.com/office/drawing/2014/main" id="{88B17DA1-D452-0CF0-4947-3A9774720E83}"/>
                </a:ext>
              </a:extLst>
            </p:cNvPr>
            <p:cNvSpPr>
              <a:spLocks noChangeShapeType="1"/>
            </p:cNvSpPr>
            <p:nvPr/>
          </p:nvSpPr>
          <p:spPr bwMode="auto">
            <a:xfrm flipH="1">
              <a:off x="1558" y="3586"/>
              <a:ext cx="94" cy="24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8" name="Line 93">
              <a:extLst>
                <a:ext uri="{FF2B5EF4-FFF2-40B4-BE49-F238E27FC236}">
                  <a16:creationId xmlns:a16="http://schemas.microsoft.com/office/drawing/2014/main" id="{FFB6AD6B-0165-08C9-6D4E-55367F62F760}"/>
                </a:ext>
              </a:extLst>
            </p:cNvPr>
            <p:cNvSpPr>
              <a:spLocks noChangeShapeType="1"/>
            </p:cNvSpPr>
            <p:nvPr/>
          </p:nvSpPr>
          <p:spPr bwMode="auto">
            <a:xfrm>
              <a:off x="1680" y="3586"/>
              <a:ext cx="94" cy="23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9" name="Oval 94">
              <a:extLst>
                <a:ext uri="{FF2B5EF4-FFF2-40B4-BE49-F238E27FC236}">
                  <a16:creationId xmlns:a16="http://schemas.microsoft.com/office/drawing/2014/main" id="{D364D7B5-793B-9BDB-93D0-AC1DFC244BEE}"/>
                </a:ext>
              </a:extLst>
            </p:cNvPr>
            <p:cNvSpPr>
              <a:spLocks noChangeArrowheads="1"/>
            </p:cNvSpPr>
            <p:nvPr/>
          </p:nvSpPr>
          <p:spPr bwMode="auto">
            <a:xfrm>
              <a:off x="2169" y="3529"/>
              <a:ext cx="65" cy="66"/>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90" name="Line 95">
              <a:extLst>
                <a:ext uri="{FF2B5EF4-FFF2-40B4-BE49-F238E27FC236}">
                  <a16:creationId xmlns:a16="http://schemas.microsoft.com/office/drawing/2014/main" id="{A5970BD9-3306-4FB4-0C80-702DF585B607}"/>
                </a:ext>
              </a:extLst>
            </p:cNvPr>
            <p:cNvSpPr>
              <a:spLocks noChangeShapeType="1"/>
            </p:cNvSpPr>
            <p:nvPr/>
          </p:nvSpPr>
          <p:spPr bwMode="auto">
            <a:xfrm flipH="1">
              <a:off x="2197" y="3331"/>
              <a:ext cx="37" cy="20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1" name="Line 96">
              <a:extLst>
                <a:ext uri="{FF2B5EF4-FFF2-40B4-BE49-F238E27FC236}">
                  <a16:creationId xmlns:a16="http://schemas.microsoft.com/office/drawing/2014/main" id="{765EB6BC-4921-9E13-04DC-266F10BB4697}"/>
                </a:ext>
              </a:extLst>
            </p:cNvPr>
            <p:cNvSpPr>
              <a:spLocks noChangeShapeType="1"/>
            </p:cNvSpPr>
            <p:nvPr/>
          </p:nvSpPr>
          <p:spPr bwMode="auto">
            <a:xfrm flipH="1">
              <a:off x="2056" y="3567"/>
              <a:ext cx="131" cy="26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2" name="Line 97">
              <a:extLst>
                <a:ext uri="{FF2B5EF4-FFF2-40B4-BE49-F238E27FC236}">
                  <a16:creationId xmlns:a16="http://schemas.microsoft.com/office/drawing/2014/main" id="{DCD0EAD5-5E25-4050-0BD5-6A8574F11ABD}"/>
                </a:ext>
              </a:extLst>
            </p:cNvPr>
            <p:cNvSpPr>
              <a:spLocks noChangeShapeType="1"/>
            </p:cNvSpPr>
            <p:nvPr/>
          </p:nvSpPr>
          <p:spPr bwMode="auto">
            <a:xfrm>
              <a:off x="2206" y="3576"/>
              <a:ext cx="94" cy="25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3" name="Oval 98">
              <a:extLst>
                <a:ext uri="{FF2B5EF4-FFF2-40B4-BE49-F238E27FC236}">
                  <a16:creationId xmlns:a16="http://schemas.microsoft.com/office/drawing/2014/main" id="{2A1C852D-4CD0-588F-8768-2C5506DFD6A3}"/>
                </a:ext>
              </a:extLst>
            </p:cNvPr>
            <p:cNvSpPr>
              <a:spLocks noChangeArrowheads="1"/>
            </p:cNvSpPr>
            <p:nvPr/>
          </p:nvSpPr>
          <p:spPr bwMode="auto">
            <a:xfrm>
              <a:off x="2526" y="3539"/>
              <a:ext cx="65" cy="66"/>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94" name="Line 99">
              <a:extLst>
                <a:ext uri="{FF2B5EF4-FFF2-40B4-BE49-F238E27FC236}">
                  <a16:creationId xmlns:a16="http://schemas.microsoft.com/office/drawing/2014/main" id="{1AFF3B61-F960-2599-FB49-E682118C758C}"/>
                </a:ext>
              </a:extLst>
            </p:cNvPr>
            <p:cNvSpPr>
              <a:spLocks noChangeShapeType="1"/>
            </p:cNvSpPr>
            <p:nvPr/>
          </p:nvSpPr>
          <p:spPr bwMode="auto">
            <a:xfrm>
              <a:off x="2554" y="3341"/>
              <a:ext cx="1" cy="18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5" name="Line 100">
              <a:extLst>
                <a:ext uri="{FF2B5EF4-FFF2-40B4-BE49-F238E27FC236}">
                  <a16:creationId xmlns:a16="http://schemas.microsoft.com/office/drawing/2014/main" id="{3EBE9DB7-5ACF-48D7-D8E5-0FABEF1EEDB0}"/>
                </a:ext>
              </a:extLst>
            </p:cNvPr>
            <p:cNvSpPr>
              <a:spLocks noChangeShapeType="1"/>
            </p:cNvSpPr>
            <p:nvPr/>
          </p:nvSpPr>
          <p:spPr bwMode="auto">
            <a:xfrm>
              <a:off x="2554" y="3595"/>
              <a:ext cx="1" cy="23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6" name="Oval 101">
              <a:extLst>
                <a:ext uri="{FF2B5EF4-FFF2-40B4-BE49-F238E27FC236}">
                  <a16:creationId xmlns:a16="http://schemas.microsoft.com/office/drawing/2014/main" id="{8B08BE34-0078-D841-140B-040FAB3550E5}"/>
                </a:ext>
              </a:extLst>
            </p:cNvPr>
            <p:cNvSpPr>
              <a:spLocks noChangeArrowheads="1"/>
            </p:cNvSpPr>
            <p:nvPr/>
          </p:nvSpPr>
          <p:spPr bwMode="auto">
            <a:xfrm>
              <a:off x="2807" y="3539"/>
              <a:ext cx="66" cy="56"/>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97" name="Line 102">
              <a:extLst>
                <a:ext uri="{FF2B5EF4-FFF2-40B4-BE49-F238E27FC236}">
                  <a16:creationId xmlns:a16="http://schemas.microsoft.com/office/drawing/2014/main" id="{FE172E41-1F2D-4010-8A37-4FF01EB9E659}"/>
                </a:ext>
              </a:extLst>
            </p:cNvPr>
            <p:cNvSpPr>
              <a:spLocks noChangeShapeType="1"/>
            </p:cNvSpPr>
            <p:nvPr/>
          </p:nvSpPr>
          <p:spPr bwMode="auto">
            <a:xfrm>
              <a:off x="2836" y="3331"/>
              <a:ext cx="1" cy="19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8" name="Line 103">
              <a:extLst>
                <a:ext uri="{FF2B5EF4-FFF2-40B4-BE49-F238E27FC236}">
                  <a16:creationId xmlns:a16="http://schemas.microsoft.com/office/drawing/2014/main" id="{EE59668B-AB77-CFFE-49CF-8D6EBAFF249D}"/>
                </a:ext>
              </a:extLst>
            </p:cNvPr>
            <p:cNvSpPr>
              <a:spLocks noChangeShapeType="1"/>
            </p:cNvSpPr>
            <p:nvPr/>
          </p:nvSpPr>
          <p:spPr bwMode="auto">
            <a:xfrm flipH="1">
              <a:off x="2789" y="3586"/>
              <a:ext cx="28" cy="23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9" name="Oval 104">
              <a:extLst>
                <a:ext uri="{FF2B5EF4-FFF2-40B4-BE49-F238E27FC236}">
                  <a16:creationId xmlns:a16="http://schemas.microsoft.com/office/drawing/2014/main" id="{9892FE0A-5534-051E-235F-87AA9D6DBA4B}"/>
                </a:ext>
              </a:extLst>
            </p:cNvPr>
            <p:cNvSpPr>
              <a:spLocks noChangeArrowheads="1"/>
            </p:cNvSpPr>
            <p:nvPr/>
          </p:nvSpPr>
          <p:spPr bwMode="auto">
            <a:xfrm>
              <a:off x="3371" y="3529"/>
              <a:ext cx="66" cy="66"/>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0" name="Line 105">
              <a:extLst>
                <a:ext uri="{FF2B5EF4-FFF2-40B4-BE49-F238E27FC236}">
                  <a16:creationId xmlns:a16="http://schemas.microsoft.com/office/drawing/2014/main" id="{8A5BA00D-DBD4-08AD-7939-B678ED3EBE15}"/>
                </a:ext>
              </a:extLst>
            </p:cNvPr>
            <p:cNvSpPr>
              <a:spLocks noChangeShapeType="1"/>
            </p:cNvSpPr>
            <p:nvPr/>
          </p:nvSpPr>
          <p:spPr bwMode="auto">
            <a:xfrm>
              <a:off x="2845" y="3576"/>
              <a:ext cx="179" cy="25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1" name="Line 106">
              <a:extLst>
                <a:ext uri="{FF2B5EF4-FFF2-40B4-BE49-F238E27FC236}">
                  <a16:creationId xmlns:a16="http://schemas.microsoft.com/office/drawing/2014/main" id="{6050EE90-1E80-3096-990F-9A31B8B6AC9A}"/>
                </a:ext>
              </a:extLst>
            </p:cNvPr>
            <p:cNvSpPr>
              <a:spLocks noChangeShapeType="1"/>
            </p:cNvSpPr>
            <p:nvPr/>
          </p:nvSpPr>
          <p:spPr bwMode="auto">
            <a:xfrm flipH="1">
              <a:off x="3399" y="3331"/>
              <a:ext cx="29" cy="20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2" name="Line 107">
              <a:extLst>
                <a:ext uri="{FF2B5EF4-FFF2-40B4-BE49-F238E27FC236}">
                  <a16:creationId xmlns:a16="http://schemas.microsoft.com/office/drawing/2014/main" id="{F6653E3F-CAF2-B0E1-E1E3-FF6D20C54BEF}"/>
                </a:ext>
              </a:extLst>
            </p:cNvPr>
            <p:cNvSpPr>
              <a:spLocks noChangeShapeType="1"/>
            </p:cNvSpPr>
            <p:nvPr/>
          </p:nvSpPr>
          <p:spPr bwMode="auto">
            <a:xfrm flipH="1">
              <a:off x="3305" y="3586"/>
              <a:ext cx="85" cy="24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3" name="Line 108">
              <a:extLst>
                <a:ext uri="{FF2B5EF4-FFF2-40B4-BE49-F238E27FC236}">
                  <a16:creationId xmlns:a16="http://schemas.microsoft.com/office/drawing/2014/main" id="{D136B76A-1A0B-0B53-3808-EBF91E6F1072}"/>
                </a:ext>
              </a:extLst>
            </p:cNvPr>
            <p:cNvSpPr>
              <a:spLocks noChangeShapeType="1"/>
            </p:cNvSpPr>
            <p:nvPr/>
          </p:nvSpPr>
          <p:spPr bwMode="auto">
            <a:xfrm>
              <a:off x="3409" y="3586"/>
              <a:ext cx="122" cy="24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4" name="Oval 109">
              <a:extLst>
                <a:ext uri="{FF2B5EF4-FFF2-40B4-BE49-F238E27FC236}">
                  <a16:creationId xmlns:a16="http://schemas.microsoft.com/office/drawing/2014/main" id="{9931FCE9-9F13-B210-BE57-8EDF02775E0F}"/>
                </a:ext>
              </a:extLst>
            </p:cNvPr>
            <p:cNvSpPr>
              <a:spLocks noChangeArrowheads="1"/>
            </p:cNvSpPr>
            <p:nvPr/>
          </p:nvSpPr>
          <p:spPr bwMode="auto">
            <a:xfrm>
              <a:off x="4668" y="3529"/>
              <a:ext cx="65" cy="66"/>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5" name="Line 110">
              <a:extLst>
                <a:ext uri="{FF2B5EF4-FFF2-40B4-BE49-F238E27FC236}">
                  <a16:creationId xmlns:a16="http://schemas.microsoft.com/office/drawing/2014/main" id="{DF274D7E-6072-AFE1-A129-B3248ADFFC9A}"/>
                </a:ext>
              </a:extLst>
            </p:cNvPr>
            <p:cNvSpPr>
              <a:spLocks noChangeShapeType="1"/>
            </p:cNvSpPr>
            <p:nvPr/>
          </p:nvSpPr>
          <p:spPr bwMode="auto">
            <a:xfrm>
              <a:off x="4696" y="3331"/>
              <a:ext cx="1" cy="20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6" name="Line 111">
              <a:extLst>
                <a:ext uri="{FF2B5EF4-FFF2-40B4-BE49-F238E27FC236}">
                  <a16:creationId xmlns:a16="http://schemas.microsoft.com/office/drawing/2014/main" id="{CA54CBF9-1BF6-76BF-24F6-F92F25FD57A1}"/>
                </a:ext>
              </a:extLst>
            </p:cNvPr>
            <p:cNvSpPr>
              <a:spLocks noChangeShapeType="1"/>
            </p:cNvSpPr>
            <p:nvPr/>
          </p:nvSpPr>
          <p:spPr bwMode="auto">
            <a:xfrm>
              <a:off x="4705" y="3586"/>
              <a:ext cx="57" cy="24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7" name="Line 112">
              <a:extLst>
                <a:ext uri="{FF2B5EF4-FFF2-40B4-BE49-F238E27FC236}">
                  <a16:creationId xmlns:a16="http://schemas.microsoft.com/office/drawing/2014/main" id="{A4AA455F-9BCA-4B4F-25B6-09E1359BD065}"/>
                </a:ext>
              </a:extLst>
            </p:cNvPr>
            <p:cNvSpPr>
              <a:spLocks noChangeShapeType="1"/>
            </p:cNvSpPr>
            <p:nvPr/>
          </p:nvSpPr>
          <p:spPr bwMode="auto">
            <a:xfrm flipH="1">
              <a:off x="4555" y="3576"/>
              <a:ext cx="131" cy="26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08" name="Oval 113">
              <a:extLst>
                <a:ext uri="{FF2B5EF4-FFF2-40B4-BE49-F238E27FC236}">
                  <a16:creationId xmlns:a16="http://schemas.microsoft.com/office/drawing/2014/main" id="{27F4FC36-214C-71B3-C653-D22112196706}"/>
                </a:ext>
              </a:extLst>
            </p:cNvPr>
            <p:cNvSpPr>
              <a:spLocks noChangeArrowheads="1"/>
            </p:cNvSpPr>
            <p:nvPr/>
          </p:nvSpPr>
          <p:spPr bwMode="auto">
            <a:xfrm>
              <a:off x="3709" y="3539"/>
              <a:ext cx="66" cy="66"/>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9" name="Line 114">
              <a:extLst>
                <a:ext uri="{FF2B5EF4-FFF2-40B4-BE49-F238E27FC236}">
                  <a16:creationId xmlns:a16="http://schemas.microsoft.com/office/drawing/2014/main" id="{344948B3-1312-1060-9BFF-44FC127BBBD0}"/>
                </a:ext>
              </a:extLst>
            </p:cNvPr>
            <p:cNvSpPr>
              <a:spLocks noChangeShapeType="1"/>
            </p:cNvSpPr>
            <p:nvPr/>
          </p:nvSpPr>
          <p:spPr bwMode="auto">
            <a:xfrm>
              <a:off x="3738" y="3331"/>
              <a:ext cx="1" cy="22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0" name="Line 115">
              <a:extLst>
                <a:ext uri="{FF2B5EF4-FFF2-40B4-BE49-F238E27FC236}">
                  <a16:creationId xmlns:a16="http://schemas.microsoft.com/office/drawing/2014/main" id="{4D5DA298-708B-2E1B-2A03-F15773A6618D}"/>
                </a:ext>
              </a:extLst>
            </p:cNvPr>
            <p:cNvSpPr>
              <a:spLocks noChangeShapeType="1"/>
            </p:cNvSpPr>
            <p:nvPr/>
          </p:nvSpPr>
          <p:spPr bwMode="auto">
            <a:xfrm>
              <a:off x="3738" y="3586"/>
              <a:ext cx="37" cy="24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1" name="Line 116">
              <a:extLst>
                <a:ext uri="{FF2B5EF4-FFF2-40B4-BE49-F238E27FC236}">
                  <a16:creationId xmlns:a16="http://schemas.microsoft.com/office/drawing/2014/main" id="{CD552DCB-9AA2-C249-0998-687859E9255F}"/>
                </a:ext>
              </a:extLst>
            </p:cNvPr>
            <p:cNvSpPr>
              <a:spLocks noChangeShapeType="1"/>
            </p:cNvSpPr>
            <p:nvPr/>
          </p:nvSpPr>
          <p:spPr bwMode="auto">
            <a:xfrm>
              <a:off x="844" y="3925"/>
              <a:ext cx="28" cy="7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2" name="Line 117">
              <a:extLst>
                <a:ext uri="{FF2B5EF4-FFF2-40B4-BE49-F238E27FC236}">
                  <a16:creationId xmlns:a16="http://schemas.microsoft.com/office/drawing/2014/main" id="{31CEF8B7-C18A-B2F4-82F2-908291EFB74C}"/>
                </a:ext>
              </a:extLst>
            </p:cNvPr>
            <p:cNvSpPr>
              <a:spLocks noChangeShapeType="1"/>
            </p:cNvSpPr>
            <p:nvPr/>
          </p:nvSpPr>
          <p:spPr bwMode="auto">
            <a:xfrm>
              <a:off x="1060" y="3935"/>
              <a:ext cx="1" cy="5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3" name="Line 118">
              <a:extLst>
                <a:ext uri="{FF2B5EF4-FFF2-40B4-BE49-F238E27FC236}">
                  <a16:creationId xmlns:a16="http://schemas.microsoft.com/office/drawing/2014/main" id="{19BAE09E-F510-4111-9A57-49757CAC0996}"/>
                </a:ext>
              </a:extLst>
            </p:cNvPr>
            <p:cNvSpPr>
              <a:spLocks noChangeShapeType="1"/>
            </p:cNvSpPr>
            <p:nvPr/>
          </p:nvSpPr>
          <p:spPr bwMode="auto">
            <a:xfrm flipH="1">
              <a:off x="722" y="3916"/>
              <a:ext cx="56" cy="7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4" name="Line 119">
              <a:extLst>
                <a:ext uri="{FF2B5EF4-FFF2-40B4-BE49-F238E27FC236}">
                  <a16:creationId xmlns:a16="http://schemas.microsoft.com/office/drawing/2014/main" id="{47134D94-9404-D895-4FE4-A0F50FE19E90}"/>
                </a:ext>
              </a:extLst>
            </p:cNvPr>
            <p:cNvSpPr>
              <a:spLocks noChangeShapeType="1"/>
            </p:cNvSpPr>
            <p:nvPr/>
          </p:nvSpPr>
          <p:spPr bwMode="auto">
            <a:xfrm flipH="1">
              <a:off x="684" y="4010"/>
              <a:ext cx="19" cy="29"/>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5" name="Line 120">
              <a:extLst>
                <a:ext uri="{FF2B5EF4-FFF2-40B4-BE49-F238E27FC236}">
                  <a16:creationId xmlns:a16="http://schemas.microsoft.com/office/drawing/2014/main" id="{FA6313C7-09A5-9A9A-8924-98E71A767C05}"/>
                </a:ext>
              </a:extLst>
            </p:cNvPr>
            <p:cNvSpPr>
              <a:spLocks noChangeShapeType="1"/>
            </p:cNvSpPr>
            <p:nvPr/>
          </p:nvSpPr>
          <p:spPr bwMode="auto">
            <a:xfrm flipH="1">
              <a:off x="647" y="4067"/>
              <a:ext cx="19" cy="2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6" name="Line 121">
              <a:extLst>
                <a:ext uri="{FF2B5EF4-FFF2-40B4-BE49-F238E27FC236}">
                  <a16:creationId xmlns:a16="http://schemas.microsoft.com/office/drawing/2014/main" id="{C83F6220-35F3-4F00-48DB-62106F80A399}"/>
                </a:ext>
              </a:extLst>
            </p:cNvPr>
            <p:cNvSpPr>
              <a:spLocks noChangeShapeType="1"/>
            </p:cNvSpPr>
            <p:nvPr/>
          </p:nvSpPr>
          <p:spPr bwMode="auto">
            <a:xfrm>
              <a:off x="872" y="4020"/>
              <a:ext cx="19"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7" name="Line 122">
              <a:extLst>
                <a:ext uri="{FF2B5EF4-FFF2-40B4-BE49-F238E27FC236}">
                  <a16:creationId xmlns:a16="http://schemas.microsoft.com/office/drawing/2014/main" id="{A338A070-959D-FB29-62EE-240AD9C8E6AD}"/>
                </a:ext>
              </a:extLst>
            </p:cNvPr>
            <p:cNvSpPr>
              <a:spLocks noChangeShapeType="1"/>
            </p:cNvSpPr>
            <p:nvPr/>
          </p:nvSpPr>
          <p:spPr bwMode="auto">
            <a:xfrm>
              <a:off x="900" y="4076"/>
              <a:ext cx="10"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8" name="Line 123">
              <a:extLst>
                <a:ext uri="{FF2B5EF4-FFF2-40B4-BE49-F238E27FC236}">
                  <a16:creationId xmlns:a16="http://schemas.microsoft.com/office/drawing/2014/main" id="{CD7B7514-9B80-5CD7-E9C7-FD474365B356}"/>
                </a:ext>
              </a:extLst>
            </p:cNvPr>
            <p:cNvSpPr>
              <a:spLocks noChangeShapeType="1"/>
            </p:cNvSpPr>
            <p:nvPr/>
          </p:nvSpPr>
          <p:spPr bwMode="auto">
            <a:xfrm>
              <a:off x="1060" y="4020"/>
              <a:ext cx="1" cy="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9" name="Line 124">
              <a:extLst>
                <a:ext uri="{FF2B5EF4-FFF2-40B4-BE49-F238E27FC236}">
                  <a16:creationId xmlns:a16="http://schemas.microsoft.com/office/drawing/2014/main" id="{FB193A77-C98E-3122-5E7A-C8EBA061A40B}"/>
                </a:ext>
              </a:extLst>
            </p:cNvPr>
            <p:cNvSpPr>
              <a:spLocks noChangeShapeType="1"/>
            </p:cNvSpPr>
            <p:nvPr/>
          </p:nvSpPr>
          <p:spPr bwMode="auto">
            <a:xfrm>
              <a:off x="1060" y="4095"/>
              <a:ext cx="10" cy="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0" name="Line 125">
              <a:extLst>
                <a:ext uri="{FF2B5EF4-FFF2-40B4-BE49-F238E27FC236}">
                  <a16:creationId xmlns:a16="http://schemas.microsoft.com/office/drawing/2014/main" id="{54B7C432-F5C3-3962-AB9F-CC7D63C65411}"/>
                </a:ext>
              </a:extLst>
            </p:cNvPr>
            <p:cNvSpPr>
              <a:spLocks noChangeShapeType="1"/>
            </p:cNvSpPr>
            <p:nvPr/>
          </p:nvSpPr>
          <p:spPr bwMode="auto">
            <a:xfrm flipH="1">
              <a:off x="1473" y="3925"/>
              <a:ext cx="47" cy="8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1" name="Line 126">
              <a:extLst>
                <a:ext uri="{FF2B5EF4-FFF2-40B4-BE49-F238E27FC236}">
                  <a16:creationId xmlns:a16="http://schemas.microsoft.com/office/drawing/2014/main" id="{C9BC5650-A375-F052-9F1D-B36195DCAE5B}"/>
                </a:ext>
              </a:extLst>
            </p:cNvPr>
            <p:cNvSpPr>
              <a:spLocks noChangeShapeType="1"/>
            </p:cNvSpPr>
            <p:nvPr/>
          </p:nvSpPr>
          <p:spPr bwMode="auto">
            <a:xfrm>
              <a:off x="1577" y="3925"/>
              <a:ext cx="28" cy="8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2" name="Line 127">
              <a:extLst>
                <a:ext uri="{FF2B5EF4-FFF2-40B4-BE49-F238E27FC236}">
                  <a16:creationId xmlns:a16="http://schemas.microsoft.com/office/drawing/2014/main" id="{20AEB22B-F596-6299-496B-2E7CB51296AD}"/>
                </a:ext>
              </a:extLst>
            </p:cNvPr>
            <p:cNvSpPr>
              <a:spLocks noChangeShapeType="1"/>
            </p:cNvSpPr>
            <p:nvPr/>
          </p:nvSpPr>
          <p:spPr bwMode="auto">
            <a:xfrm>
              <a:off x="1624" y="4039"/>
              <a:ext cx="19" cy="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3" name="Line 128">
              <a:extLst>
                <a:ext uri="{FF2B5EF4-FFF2-40B4-BE49-F238E27FC236}">
                  <a16:creationId xmlns:a16="http://schemas.microsoft.com/office/drawing/2014/main" id="{35AA3463-865D-BEF4-F6D0-BC49BB8D1598}"/>
                </a:ext>
              </a:extLst>
            </p:cNvPr>
            <p:cNvSpPr>
              <a:spLocks noChangeShapeType="1"/>
            </p:cNvSpPr>
            <p:nvPr/>
          </p:nvSpPr>
          <p:spPr bwMode="auto">
            <a:xfrm>
              <a:off x="1652" y="4124"/>
              <a:ext cx="19" cy="2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4" name="Line 129">
              <a:extLst>
                <a:ext uri="{FF2B5EF4-FFF2-40B4-BE49-F238E27FC236}">
                  <a16:creationId xmlns:a16="http://schemas.microsoft.com/office/drawing/2014/main" id="{4114A778-71FB-E258-A989-9CBA0C3FE9F9}"/>
                </a:ext>
              </a:extLst>
            </p:cNvPr>
            <p:cNvSpPr>
              <a:spLocks noChangeShapeType="1"/>
            </p:cNvSpPr>
            <p:nvPr/>
          </p:nvSpPr>
          <p:spPr bwMode="auto">
            <a:xfrm flipH="1">
              <a:off x="1436" y="4029"/>
              <a:ext cx="19"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5" name="Line 130">
              <a:extLst>
                <a:ext uri="{FF2B5EF4-FFF2-40B4-BE49-F238E27FC236}">
                  <a16:creationId xmlns:a16="http://schemas.microsoft.com/office/drawing/2014/main" id="{4965E98F-0E5E-697F-F48A-FE6393A4D691}"/>
                </a:ext>
              </a:extLst>
            </p:cNvPr>
            <p:cNvSpPr>
              <a:spLocks noChangeShapeType="1"/>
            </p:cNvSpPr>
            <p:nvPr/>
          </p:nvSpPr>
          <p:spPr bwMode="auto">
            <a:xfrm flipH="1">
              <a:off x="1398" y="4095"/>
              <a:ext cx="29" cy="5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6" name="Line 131">
              <a:extLst>
                <a:ext uri="{FF2B5EF4-FFF2-40B4-BE49-F238E27FC236}">
                  <a16:creationId xmlns:a16="http://schemas.microsoft.com/office/drawing/2014/main" id="{F6085A09-2365-FE21-FB43-5F04E638F712}"/>
                </a:ext>
              </a:extLst>
            </p:cNvPr>
            <p:cNvSpPr>
              <a:spLocks noChangeShapeType="1"/>
            </p:cNvSpPr>
            <p:nvPr/>
          </p:nvSpPr>
          <p:spPr bwMode="auto">
            <a:xfrm>
              <a:off x="1793" y="3935"/>
              <a:ext cx="9" cy="6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7" name="Line 132">
              <a:extLst>
                <a:ext uri="{FF2B5EF4-FFF2-40B4-BE49-F238E27FC236}">
                  <a16:creationId xmlns:a16="http://schemas.microsoft.com/office/drawing/2014/main" id="{1CCFA7A7-E362-F894-2F84-A26734A2D8EB}"/>
                </a:ext>
              </a:extLst>
            </p:cNvPr>
            <p:cNvSpPr>
              <a:spLocks noChangeShapeType="1"/>
            </p:cNvSpPr>
            <p:nvPr/>
          </p:nvSpPr>
          <p:spPr bwMode="auto">
            <a:xfrm>
              <a:off x="1802" y="4048"/>
              <a:ext cx="1" cy="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8" name="Line 133">
              <a:extLst>
                <a:ext uri="{FF2B5EF4-FFF2-40B4-BE49-F238E27FC236}">
                  <a16:creationId xmlns:a16="http://schemas.microsoft.com/office/drawing/2014/main" id="{EAFD61BD-F026-CA9A-4415-C2A1C68ECF02}"/>
                </a:ext>
              </a:extLst>
            </p:cNvPr>
            <p:cNvSpPr>
              <a:spLocks noChangeShapeType="1"/>
            </p:cNvSpPr>
            <p:nvPr/>
          </p:nvSpPr>
          <p:spPr bwMode="auto">
            <a:xfrm>
              <a:off x="1802" y="4133"/>
              <a:ext cx="1"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9" name="Line 134">
              <a:extLst>
                <a:ext uri="{FF2B5EF4-FFF2-40B4-BE49-F238E27FC236}">
                  <a16:creationId xmlns:a16="http://schemas.microsoft.com/office/drawing/2014/main" id="{01AC3C1C-762A-1B67-E4D3-4E3C61C35026}"/>
                </a:ext>
              </a:extLst>
            </p:cNvPr>
            <p:cNvSpPr>
              <a:spLocks noChangeShapeType="1"/>
            </p:cNvSpPr>
            <p:nvPr/>
          </p:nvSpPr>
          <p:spPr bwMode="auto">
            <a:xfrm flipH="1">
              <a:off x="2253" y="3925"/>
              <a:ext cx="38" cy="7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0" name="Line 135">
              <a:extLst>
                <a:ext uri="{FF2B5EF4-FFF2-40B4-BE49-F238E27FC236}">
                  <a16:creationId xmlns:a16="http://schemas.microsoft.com/office/drawing/2014/main" id="{7329E850-005F-8489-F16D-B66BEAD4FE1C}"/>
                </a:ext>
              </a:extLst>
            </p:cNvPr>
            <p:cNvSpPr>
              <a:spLocks noChangeShapeType="1"/>
            </p:cNvSpPr>
            <p:nvPr/>
          </p:nvSpPr>
          <p:spPr bwMode="auto">
            <a:xfrm flipH="1">
              <a:off x="2225" y="4029"/>
              <a:ext cx="19" cy="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1" name="Line 136">
              <a:extLst>
                <a:ext uri="{FF2B5EF4-FFF2-40B4-BE49-F238E27FC236}">
                  <a16:creationId xmlns:a16="http://schemas.microsoft.com/office/drawing/2014/main" id="{B4DA64FF-3C43-5A52-45F5-315471AB7AD6}"/>
                </a:ext>
              </a:extLst>
            </p:cNvPr>
            <p:cNvSpPr>
              <a:spLocks noChangeShapeType="1"/>
            </p:cNvSpPr>
            <p:nvPr/>
          </p:nvSpPr>
          <p:spPr bwMode="auto">
            <a:xfrm flipH="1">
              <a:off x="2178" y="4105"/>
              <a:ext cx="28" cy="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2" name="Line 137">
              <a:extLst>
                <a:ext uri="{FF2B5EF4-FFF2-40B4-BE49-F238E27FC236}">
                  <a16:creationId xmlns:a16="http://schemas.microsoft.com/office/drawing/2014/main" id="{911CC4B1-27D2-D291-1371-E81E45BD99FC}"/>
                </a:ext>
              </a:extLst>
            </p:cNvPr>
            <p:cNvSpPr>
              <a:spLocks noChangeShapeType="1"/>
            </p:cNvSpPr>
            <p:nvPr/>
          </p:nvSpPr>
          <p:spPr bwMode="auto">
            <a:xfrm>
              <a:off x="2338" y="3925"/>
              <a:ext cx="37" cy="6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3" name="Line 138">
              <a:extLst>
                <a:ext uri="{FF2B5EF4-FFF2-40B4-BE49-F238E27FC236}">
                  <a16:creationId xmlns:a16="http://schemas.microsoft.com/office/drawing/2014/main" id="{5F6E2828-D658-7220-F5FD-D943C77E586F}"/>
                </a:ext>
              </a:extLst>
            </p:cNvPr>
            <p:cNvSpPr>
              <a:spLocks noChangeShapeType="1"/>
            </p:cNvSpPr>
            <p:nvPr/>
          </p:nvSpPr>
          <p:spPr bwMode="auto">
            <a:xfrm>
              <a:off x="2394" y="4020"/>
              <a:ext cx="19"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4" name="Line 139">
              <a:extLst>
                <a:ext uri="{FF2B5EF4-FFF2-40B4-BE49-F238E27FC236}">
                  <a16:creationId xmlns:a16="http://schemas.microsoft.com/office/drawing/2014/main" id="{349538AD-A461-03D1-CF8E-0DBDC02873B8}"/>
                </a:ext>
              </a:extLst>
            </p:cNvPr>
            <p:cNvSpPr>
              <a:spLocks noChangeShapeType="1"/>
            </p:cNvSpPr>
            <p:nvPr/>
          </p:nvSpPr>
          <p:spPr bwMode="auto">
            <a:xfrm>
              <a:off x="2432" y="4095"/>
              <a:ext cx="19"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5" name="Line 140">
              <a:extLst>
                <a:ext uri="{FF2B5EF4-FFF2-40B4-BE49-F238E27FC236}">
                  <a16:creationId xmlns:a16="http://schemas.microsoft.com/office/drawing/2014/main" id="{4A7C610F-D8E3-5AC1-69E7-0D4897CC5DD3}"/>
                </a:ext>
              </a:extLst>
            </p:cNvPr>
            <p:cNvSpPr>
              <a:spLocks noChangeShapeType="1"/>
            </p:cNvSpPr>
            <p:nvPr/>
          </p:nvSpPr>
          <p:spPr bwMode="auto">
            <a:xfrm>
              <a:off x="2779" y="3935"/>
              <a:ext cx="1" cy="7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6" name="Line 141">
              <a:extLst>
                <a:ext uri="{FF2B5EF4-FFF2-40B4-BE49-F238E27FC236}">
                  <a16:creationId xmlns:a16="http://schemas.microsoft.com/office/drawing/2014/main" id="{69E036B9-09A8-F692-174C-E56BBE8DD194}"/>
                </a:ext>
              </a:extLst>
            </p:cNvPr>
            <p:cNvSpPr>
              <a:spLocks noChangeShapeType="1"/>
            </p:cNvSpPr>
            <p:nvPr/>
          </p:nvSpPr>
          <p:spPr bwMode="auto">
            <a:xfrm>
              <a:off x="2779" y="4039"/>
              <a:ext cx="1" cy="3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7" name="Line 142">
              <a:extLst>
                <a:ext uri="{FF2B5EF4-FFF2-40B4-BE49-F238E27FC236}">
                  <a16:creationId xmlns:a16="http://schemas.microsoft.com/office/drawing/2014/main" id="{4E0AB149-C219-C442-DF8E-6A6FDBB543F4}"/>
                </a:ext>
              </a:extLst>
            </p:cNvPr>
            <p:cNvSpPr>
              <a:spLocks noChangeShapeType="1"/>
            </p:cNvSpPr>
            <p:nvPr/>
          </p:nvSpPr>
          <p:spPr bwMode="auto">
            <a:xfrm>
              <a:off x="2779" y="4114"/>
              <a:ext cx="1" cy="5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8" name="Line 143">
              <a:extLst>
                <a:ext uri="{FF2B5EF4-FFF2-40B4-BE49-F238E27FC236}">
                  <a16:creationId xmlns:a16="http://schemas.microsoft.com/office/drawing/2014/main" id="{E1D5354A-3C3F-48EF-C780-65D0A88408D7}"/>
                </a:ext>
              </a:extLst>
            </p:cNvPr>
            <p:cNvSpPr>
              <a:spLocks noChangeShapeType="1"/>
            </p:cNvSpPr>
            <p:nvPr/>
          </p:nvSpPr>
          <p:spPr bwMode="auto">
            <a:xfrm flipH="1">
              <a:off x="3014" y="3935"/>
              <a:ext cx="19" cy="5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9" name="Line 144">
              <a:extLst>
                <a:ext uri="{FF2B5EF4-FFF2-40B4-BE49-F238E27FC236}">
                  <a16:creationId xmlns:a16="http://schemas.microsoft.com/office/drawing/2014/main" id="{AC329662-C56A-AD37-F9F3-5CE11BE15FF4}"/>
                </a:ext>
              </a:extLst>
            </p:cNvPr>
            <p:cNvSpPr>
              <a:spLocks noChangeShapeType="1"/>
            </p:cNvSpPr>
            <p:nvPr/>
          </p:nvSpPr>
          <p:spPr bwMode="auto">
            <a:xfrm flipH="1">
              <a:off x="2986" y="4010"/>
              <a:ext cx="19" cy="4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0" name="Line 145">
              <a:extLst>
                <a:ext uri="{FF2B5EF4-FFF2-40B4-BE49-F238E27FC236}">
                  <a16:creationId xmlns:a16="http://schemas.microsoft.com/office/drawing/2014/main" id="{F787F7D3-C653-FDC0-7FCB-210CDC5DAD3C}"/>
                </a:ext>
              </a:extLst>
            </p:cNvPr>
            <p:cNvSpPr>
              <a:spLocks noChangeShapeType="1"/>
            </p:cNvSpPr>
            <p:nvPr/>
          </p:nvSpPr>
          <p:spPr bwMode="auto">
            <a:xfrm flipH="1">
              <a:off x="2958" y="4095"/>
              <a:ext cx="19"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1" name="Line 146">
              <a:extLst>
                <a:ext uri="{FF2B5EF4-FFF2-40B4-BE49-F238E27FC236}">
                  <a16:creationId xmlns:a16="http://schemas.microsoft.com/office/drawing/2014/main" id="{539BB38C-4501-4122-F8B0-11F46520FA2D}"/>
                </a:ext>
              </a:extLst>
            </p:cNvPr>
            <p:cNvSpPr>
              <a:spLocks noChangeShapeType="1"/>
            </p:cNvSpPr>
            <p:nvPr/>
          </p:nvSpPr>
          <p:spPr bwMode="auto">
            <a:xfrm>
              <a:off x="3071" y="3925"/>
              <a:ext cx="37" cy="5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2" name="Line 147">
              <a:extLst>
                <a:ext uri="{FF2B5EF4-FFF2-40B4-BE49-F238E27FC236}">
                  <a16:creationId xmlns:a16="http://schemas.microsoft.com/office/drawing/2014/main" id="{AFA35B71-07BF-A7A0-580F-A89791CF687F}"/>
                </a:ext>
              </a:extLst>
            </p:cNvPr>
            <p:cNvSpPr>
              <a:spLocks noChangeShapeType="1"/>
            </p:cNvSpPr>
            <p:nvPr/>
          </p:nvSpPr>
          <p:spPr bwMode="auto">
            <a:xfrm>
              <a:off x="3127" y="4010"/>
              <a:ext cx="19"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3" name="Line 148">
              <a:extLst>
                <a:ext uri="{FF2B5EF4-FFF2-40B4-BE49-F238E27FC236}">
                  <a16:creationId xmlns:a16="http://schemas.microsoft.com/office/drawing/2014/main" id="{21CF9809-40A5-FEAF-8390-D1EA9DD4DDA6}"/>
                </a:ext>
              </a:extLst>
            </p:cNvPr>
            <p:cNvSpPr>
              <a:spLocks noChangeShapeType="1"/>
            </p:cNvSpPr>
            <p:nvPr/>
          </p:nvSpPr>
          <p:spPr bwMode="auto">
            <a:xfrm>
              <a:off x="3155" y="4086"/>
              <a:ext cx="28"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4" name="Line 149">
              <a:extLst>
                <a:ext uri="{FF2B5EF4-FFF2-40B4-BE49-F238E27FC236}">
                  <a16:creationId xmlns:a16="http://schemas.microsoft.com/office/drawing/2014/main" id="{2E3264B2-BE76-756D-2F17-012EE0520754}"/>
                </a:ext>
              </a:extLst>
            </p:cNvPr>
            <p:cNvSpPr>
              <a:spLocks noChangeShapeType="1"/>
            </p:cNvSpPr>
            <p:nvPr/>
          </p:nvSpPr>
          <p:spPr bwMode="auto">
            <a:xfrm>
              <a:off x="3531" y="3935"/>
              <a:ext cx="1" cy="5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5" name="Line 150">
              <a:extLst>
                <a:ext uri="{FF2B5EF4-FFF2-40B4-BE49-F238E27FC236}">
                  <a16:creationId xmlns:a16="http://schemas.microsoft.com/office/drawing/2014/main" id="{AF4824EA-D4C4-BE5B-25E7-AEF0F46740D9}"/>
                </a:ext>
              </a:extLst>
            </p:cNvPr>
            <p:cNvSpPr>
              <a:spLocks noChangeShapeType="1"/>
            </p:cNvSpPr>
            <p:nvPr/>
          </p:nvSpPr>
          <p:spPr bwMode="auto">
            <a:xfrm>
              <a:off x="3540" y="4029"/>
              <a:ext cx="1"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6" name="Line 151">
              <a:extLst>
                <a:ext uri="{FF2B5EF4-FFF2-40B4-BE49-F238E27FC236}">
                  <a16:creationId xmlns:a16="http://schemas.microsoft.com/office/drawing/2014/main" id="{C512D493-D99F-8D59-D8E7-C576CDF1AB5F}"/>
                </a:ext>
              </a:extLst>
            </p:cNvPr>
            <p:cNvSpPr>
              <a:spLocks noChangeShapeType="1"/>
            </p:cNvSpPr>
            <p:nvPr/>
          </p:nvSpPr>
          <p:spPr bwMode="auto">
            <a:xfrm>
              <a:off x="3540" y="4086"/>
              <a:ext cx="1" cy="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7" name="Line 152">
              <a:extLst>
                <a:ext uri="{FF2B5EF4-FFF2-40B4-BE49-F238E27FC236}">
                  <a16:creationId xmlns:a16="http://schemas.microsoft.com/office/drawing/2014/main" id="{C7391A4A-D40E-D7C3-7E7E-0EFFF926446A}"/>
                </a:ext>
              </a:extLst>
            </p:cNvPr>
            <p:cNvSpPr>
              <a:spLocks noChangeShapeType="1"/>
            </p:cNvSpPr>
            <p:nvPr/>
          </p:nvSpPr>
          <p:spPr bwMode="auto">
            <a:xfrm>
              <a:off x="4799" y="3925"/>
              <a:ext cx="56" cy="7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8" name="Line 153">
              <a:extLst>
                <a:ext uri="{FF2B5EF4-FFF2-40B4-BE49-F238E27FC236}">
                  <a16:creationId xmlns:a16="http://schemas.microsoft.com/office/drawing/2014/main" id="{F9995AF0-54E1-E57D-C850-130576D0E1AD}"/>
                </a:ext>
              </a:extLst>
            </p:cNvPr>
            <p:cNvSpPr>
              <a:spLocks noChangeShapeType="1"/>
            </p:cNvSpPr>
            <p:nvPr/>
          </p:nvSpPr>
          <p:spPr bwMode="auto">
            <a:xfrm>
              <a:off x="4865" y="4020"/>
              <a:ext cx="28" cy="2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9" name="Line 154">
              <a:extLst>
                <a:ext uri="{FF2B5EF4-FFF2-40B4-BE49-F238E27FC236}">
                  <a16:creationId xmlns:a16="http://schemas.microsoft.com/office/drawing/2014/main" id="{CE63C84E-0200-E94D-4B31-168150C64C8A}"/>
                </a:ext>
              </a:extLst>
            </p:cNvPr>
            <p:cNvSpPr>
              <a:spLocks noChangeShapeType="1"/>
            </p:cNvSpPr>
            <p:nvPr/>
          </p:nvSpPr>
          <p:spPr bwMode="auto">
            <a:xfrm>
              <a:off x="4902" y="4067"/>
              <a:ext cx="19" cy="2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0" name="Line 155">
              <a:extLst>
                <a:ext uri="{FF2B5EF4-FFF2-40B4-BE49-F238E27FC236}">
                  <a16:creationId xmlns:a16="http://schemas.microsoft.com/office/drawing/2014/main" id="{20C44388-C89F-3E33-ED6E-7EFDD1E75E57}"/>
                </a:ext>
              </a:extLst>
            </p:cNvPr>
            <p:cNvSpPr>
              <a:spLocks noChangeShapeType="1"/>
            </p:cNvSpPr>
            <p:nvPr/>
          </p:nvSpPr>
          <p:spPr bwMode="auto">
            <a:xfrm flipH="1">
              <a:off x="4715" y="3925"/>
              <a:ext cx="28" cy="9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1" name="Line 156">
              <a:extLst>
                <a:ext uri="{FF2B5EF4-FFF2-40B4-BE49-F238E27FC236}">
                  <a16:creationId xmlns:a16="http://schemas.microsoft.com/office/drawing/2014/main" id="{9DE6A14B-DBAB-B23B-C2F5-872053E50303}"/>
                </a:ext>
              </a:extLst>
            </p:cNvPr>
            <p:cNvSpPr>
              <a:spLocks noChangeShapeType="1"/>
            </p:cNvSpPr>
            <p:nvPr/>
          </p:nvSpPr>
          <p:spPr bwMode="auto">
            <a:xfrm flipH="1">
              <a:off x="4696" y="4048"/>
              <a:ext cx="19" cy="5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2" name="Line 157">
              <a:extLst>
                <a:ext uri="{FF2B5EF4-FFF2-40B4-BE49-F238E27FC236}">
                  <a16:creationId xmlns:a16="http://schemas.microsoft.com/office/drawing/2014/main" id="{B02B737C-F30C-F134-BCB7-28C12790DE0F}"/>
                </a:ext>
              </a:extLst>
            </p:cNvPr>
            <p:cNvSpPr>
              <a:spLocks noChangeShapeType="1"/>
            </p:cNvSpPr>
            <p:nvPr/>
          </p:nvSpPr>
          <p:spPr bwMode="auto">
            <a:xfrm flipH="1">
              <a:off x="4677" y="4124"/>
              <a:ext cx="19" cy="5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3" name="Line 158">
              <a:extLst>
                <a:ext uri="{FF2B5EF4-FFF2-40B4-BE49-F238E27FC236}">
                  <a16:creationId xmlns:a16="http://schemas.microsoft.com/office/drawing/2014/main" id="{8AA76732-D99D-A3E7-8E08-268C9C560F06}"/>
                </a:ext>
              </a:extLst>
            </p:cNvPr>
            <p:cNvSpPr>
              <a:spLocks noChangeShapeType="1"/>
            </p:cNvSpPr>
            <p:nvPr/>
          </p:nvSpPr>
          <p:spPr bwMode="auto">
            <a:xfrm>
              <a:off x="4545" y="3935"/>
              <a:ext cx="19" cy="5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4" name="Line 159">
              <a:extLst>
                <a:ext uri="{FF2B5EF4-FFF2-40B4-BE49-F238E27FC236}">
                  <a16:creationId xmlns:a16="http://schemas.microsoft.com/office/drawing/2014/main" id="{E03B9AE8-3BF0-2445-3C3E-342B5852A662}"/>
                </a:ext>
              </a:extLst>
            </p:cNvPr>
            <p:cNvSpPr>
              <a:spLocks noChangeShapeType="1"/>
            </p:cNvSpPr>
            <p:nvPr/>
          </p:nvSpPr>
          <p:spPr bwMode="auto">
            <a:xfrm>
              <a:off x="4574" y="4010"/>
              <a:ext cx="18" cy="5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5" name="Line 160">
              <a:extLst>
                <a:ext uri="{FF2B5EF4-FFF2-40B4-BE49-F238E27FC236}">
                  <a16:creationId xmlns:a16="http://schemas.microsoft.com/office/drawing/2014/main" id="{1AD2C3C7-B747-F732-6570-9B91AD1473A4}"/>
                </a:ext>
              </a:extLst>
            </p:cNvPr>
            <p:cNvSpPr>
              <a:spLocks noChangeShapeType="1"/>
            </p:cNvSpPr>
            <p:nvPr/>
          </p:nvSpPr>
          <p:spPr bwMode="auto">
            <a:xfrm>
              <a:off x="4602" y="4095"/>
              <a:ext cx="19" cy="29"/>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6" name="Line 161">
              <a:extLst>
                <a:ext uri="{FF2B5EF4-FFF2-40B4-BE49-F238E27FC236}">
                  <a16:creationId xmlns:a16="http://schemas.microsoft.com/office/drawing/2014/main" id="{86F9C466-7263-9B3B-1E0C-0CB7E92DC755}"/>
                </a:ext>
              </a:extLst>
            </p:cNvPr>
            <p:cNvSpPr>
              <a:spLocks noChangeShapeType="1"/>
            </p:cNvSpPr>
            <p:nvPr/>
          </p:nvSpPr>
          <p:spPr bwMode="auto">
            <a:xfrm flipH="1">
              <a:off x="4461" y="3916"/>
              <a:ext cx="28" cy="7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7" name="Line 162">
              <a:extLst>
                <a:ext uri="{FF2B5EF4-FFF2-40B4-BE49-F238E27FC236}">
                  <a16:creationId xmlns:a16="http://schemas.microsoft.com/office/drawing/2014/main" id="{0E044007-3E55-42F9-FC74-3676230EAACC}"/>
                </a:ext>
              </a:extLst>
            </p:cNvPr>
            <p:cNvSpPr>
              <a:spLocks noChangeShapeType="1"/>
            </p:cNvSpPr>
            <p:nvPr/>
          </p:nvSpPr>
          <p:spPr bwMode="auto">
            <a:xfrm flipH="1">
              <a:off x="4442" y="4020"/>
              <a:ext cx="19" cy="3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8" name="Line 163">
              <a:extLst>
                <a:ext uri="{FF2B5EF4-FFF2-40B4-BE49-F238E27FC236}">
                  <a16:creationId xmlns:a16="http://schemas.microsoft.com/office/drawing/2014/main" id="{54AAAACF-4260-17FB-B02D-C206C76F120A}"/>
                </a:ext>
              </a:extLst>
            </p:cNvPr>
            <p:cNvSpPr>
              <a:spLocks noChangeShapeType="1"/>
            </p:cNvSpPr>
            <p:nvPr/>
          </p:nvSpPr>
          <p:spPr bwMode="auto">
            <a:xfrm flipH="1">
              <a:off x="4423" y="4076"/>
              <a:ext cx="19" cy="48"/>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9" name="Rectangle 164">
              <a:extLst>
                <a:ext uri="{FF2B5EF4-FFF2-40B4-BE49-F238E27FC236}">
                  <a16:creationId xmlns:a16="http://schemas.microsoft.com/office/drawing/2014/main" id="{9A0ABB68-4220-58E5-13B2-5A79A2CBC402}"/>
                </a:ext>
              </a:extLst>
            </p:cNvPr>
            <p:cNvSpPr>
              <a:spLocks noChangeArrowheads="1"/>
            </p:cNvSpPr>
            <p:nvPr/>
          </p:nvSpPr>
          <p:spPr bwMode="auto">
            <a:xfrm>
              <a:off x="2009" y="3831"/>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60" name="Rectangle 165">
              <a:extLst>
                <a:ext uri="{FF2B5EF4-FFF2-40B4-BE49-F238E27FC236}">
                  <a16:creationId xmlns:a16="http://schemas.microsoft.com/office/drawing/2014/main" id="{440EF9D7-9D58-97A3-124C-CAFFFF85A351}"/>
                </a:ext>
              </a:extLst>
            </p:cNvPr>
            <p:cNvSpPr>
              <a:spLocks noChangeArrowheads="1"/>
            </p:cNvSpPr>
            <p:nvPr/>
          </p:nvSpPr>
          <p:spPr bwMode="auto">
            <a:xfrm>
              <a:off x="2535" y="3831"/>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61" name="Rectangle 166">
              <a:extLst>
                <a:ext uri="{FF2B5EF4-FFF2-40B4-BE49-F238E27FC236}">
                  <a16:creationId xmlns:a16="http://schemas.microsoft.com/office/drawing/2014/main" id="{AA4F3510-9ECB-2AA8-1E94-16AF8D0513E6}"/>
                </a:ext>
              </a:extLst>
            </p:cNvPr>
            <p:cNvSpPr>
              <a:spLocks noChangeArrowheads="1"/>
            </p:cNvSpPr>
            <p:nvPr/>
          </p:nvSpPr>
          <p:spPr bwMode="auto">
            <a:xfrm>
              <a:off x="3268" y="3840"/>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62" name="Rectangle 167">
              <a:extLst>
                <a:ext uri="{FF2B5EF4-FFF2-40B4-BE49-F238E27FC236}">
                  <a16:creationId xmlns:a16="http://schemas.microsoft.com/office/drawing/2014/main" id="{D598D7E7-C507-0A20-A773-594C260A57CE}"/>
                </a:ext>
              </a:extLst>
            </p:cNvPr>
            <p:cNvSpPr>
              <a:spLocks noChangeArrowheads="1"/>
            </p:cNvSpPr>
            <p:nvPr/>
          </p:nvSpPr>
          <p:spPr bwMode="auto">
            <a:xfrm>
              <a:off x="3756" y="3831"/>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63" name="Rectangle 168">
              <a:extLst>
                <a:ext uri="{FF2B5EF4-FFF2-40B4-BE49-F238E27FC236}">
                  <a16:creationId xmlns:a16="http://schemas.microsoft.com/office/drawing/2014/main" id="{C80DAC5F-27A5-C17D-A78F-72C524A885A5}"/>
                </a:ext>
              </a:extLst>
            </p:cNvPr>
            <p:cNvSpPr>
              <a:spLocks noChangeArrowheads="1"/>
            </p:cNvSpPr>
            <p:nvPr/>
          </p:nvSpPr>
          <p:spPr bwMode="auto">
            <a:xfrm>
              <a:off x="1276" y="3831"/>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64" name="Rectangle 169">
              <a:extLst>
                <a:ext uri="{FF2B5EF4-FFF2-40B4-BE49-F238E27FC236}">
                  <a16:creationId xmlns:a16="http://schemas.microsoft.com/office/drawing/2014/main" id="{99A648B6-C4A9-0075-4BF5-C4227E84F532}"/>
                </a:ext>
              </a:extLst>
            </p:cNvPr>
            <p:cNvSpPr>
              <a:spLocks noChangeArrowheads="1"/>
            </p:cNvSpPr>
            <p:nvPr/>
          </p:nvSpPr>
          <p:spPr bwMode="auto">
            <a:xfrm>
              <a:off x="694" y="3237"/>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65" name="Rectangle 170">
              <a:extLst>
                <a:ext uri="{FF2B5EF4-FFF2-40B4-BE49-F238E27FC236}">
                  <a16:creationId xmlns:a16="http://schemas.microsoft.com/office/drawing/2014/main" id="{D458B08B-03F7-9ECD-4626-CF8E85FDBE4F}"/>
                </a:ext>
              </a:extLst>
            </p:cNvPr>
            <p:cNvSpPr>
              <a:spLocks noChangeArrowheads="1"/>
            </p:cNvSpPr>
            <p:nvPr/>
          </p:nvSpPr>
          <p:spPr bwMode="auto">
            <a:xfrm>
              <a:off x="1915" y="3227"/>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66" name="Rectangle 171">
              <a:extLst>
                <a:ext uri="{FF2B5EF4-FFF2-40B4-BE49-F238E27FC236}">
                  <a16:creationId xmlns:a16="http://schemas.microsoft.com/office/drawing/2014/main" id="{4F78FED0-F71A-39F5-F727-85426FA0A198}"/>
                </a:ext>
              </a:extLst>
            </p:cNvPr>
            <p:cNvSpPr>
              <a:spLocks noChangeArrowheads="1"/>
            </p:cNvSpPr>
            <p:nvPr/>
          </p:nvSpPr>
          <p:spPr bwMode="auto">
            <a:xfrm>
              <a:off x="3127" y="3237"/>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67" name="Rectangle 172">
              <a:extLst>
                <a:ext uri="{FF2B5EF4-FFF2-40B4-BE49-F238E27FC236}">
                  <a16:creationId xmlns:a16="http://schemas.microsoft.com/office/drawing/2014/main" id="{F8C33061-18E3-12D5-452A-3D9B4695B3BC}"/>
                </a:ext>
              </a:extLst>
            </p:cNvPr>
            <p:cNvSpPr>
              <a:spLocks noChangeArrowheads="1"/>
            </p:cNvSpPr>
            <p:nvPr/>
          </p:nvSpPr>
          <p:spPr bwMode="auto">
            <a:xfrm>
              <a:off x="4038" y="3237"/>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68" name="Rectangle 173">
              <a:extLst>
                <a:ext uri="{FF2B5EF4-FFF2-40B4-BE49-F238E27FC236}">
                  <a16:creationId xmlns:a16="http://schemas.microsoft.com/office/drawing/2014/main" id="{B5345D6B-89D5-636C-F71C-47D42DAC0093}"/>
                </a:ext>
              </a:extLst>
            </p:cNvPr>
            <p:cNvSpPr>
              <a:spLocks noChangeArrowheads="1"/>
            </p:cNvSpPr>
            <p:nvPr/>
          </p:nvSpPr>
          <p:spPr bwMode="auto">
            <a:xfrm>
              <a:off x="4348" y="3237"/>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graphicFrame>
          <p:nvGraphicFramePr>
            <p:cNvPr id="169" name="Object 175">
              <a:extLst>
                <a:ext uri="{FF2B5EF4-FFF2-40B4-BE49-F238E27FC236}">
                  <a16:creationId xmlns:a16="http://schemas.microsoft.com/office/drawing/2014/main" id="{B192140E-70AF-F626-5B03-3751B927D1C6}"/>
                </a:ext>
              </a:extLst>
            </p:cNvPr>
            <p:cNvGraphicFramePr>
              <a:graphicFrameLocks/>
            </p:cNvGraphicFramePr>
            <p:nvPr/>
          </p:nvGraphicFramePr>
          <p:xfrm>
            <a:off x="2642" y="1784"/>
            <a:ext cx="260" cy="359"/>
          </p:xfrm>
          <a:graphic>
            <a:graphicData uri="http://schemas.openxmlformats.org/presentationml/2006/ole">
              <mc:AlternateContent xmlns:mc="http://schemas.openxmlformats.org/markup-compatibility/2006">
                <mc:Choice xmlns:v="urn:schemas-microsoft-com:vml" Requires="v">
                  <p:oleObj name="Equation" r:id="rId4" imgW="114300" imgH="165100" progId="Equation.3">
                    <p:embed/>
                  </p:oleObj>
                </mc:Choice>
                <mc:Fallback>
                  <p:oleObj name="Equation" r:id="rId4" imgW="114300" imgH="165100" progId="Equation.3">
                    <p:embed/>
                    <p:pic>
                      <p:nvPicPr>
                        <p:cNvPr id="2800" name="Object 175">
                          <a:extLst>
                            <a:ext uri="{FF2B5EF4-FFF2-40B4-BE49-F238E27FC236}">
                              <a16:creationId xmlns:a16="http://schemas.microsoft.com/office/drawing/2014/main" id="{A89CA808-1AE9-6F07-1594-AD213B3772DA}"/>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42" y="1784"/>
                          <a:ext cx="260" cy="3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pSp>
          <p:nvGrpSpPr>
            <p:cNvPr id="170" name="Group 753">
              <a:extLst>
                <a:ext uri="{FF2B5EF4-FFF2-40B4-BE49-F238E27FC236}">
                  <a16:creationId xmlns:a16="http://schemas.microsoft.com/office/drawing/2014/main" id="{E6F91E58-04FE-9A6C-B2AC-1EE43176EA70}"/>
                </a:ext>
              </a:extLst>
            </p:cNvPr>
            <p:cNvGrpSpPr>
              <a:grpSpLocks/>
            </p:cNvGrpSpPr>
            <p:nvPr/>
          </p:nvGrpSpPr>
          <p:grpSpPr bwMode="auto">
            <a:xfrm>
              <a:off x="2472" y="3775"/>
              <a:ext cx="160" cy="184"/>
              <a:chOff x="4504" y="2916"/>
              <a:chExt cx="160" cy="184"/>
            </a:xfrm>
          </p:grpSpPr>
          <p:sp>
            <p:nvSpPr>
              <p:cNvPr id="198" name="Rectangle 177">
                <a:extLst>
                  <a:ext uri="{FF2B5EF4-FFF2-40B4-BE49-F238E27FC236}">
                    <a16:creationId xmlns:a16="http://schemas.microsoft.com/office/drawing/2014/main" id="{EE6DF5E3-1C1B-281A-E1A8-68E5B8EAFD68}"/>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99" name="Rectangle 178">
                <a:extLst>
                  <a:ext uri="{FF2B5EF4-FFF2-40B4-BE49-F238E27FC236}">
                    <a16:creationId xmlns:a16="http://schemas.microsoft.com/office/drawing/2014/main" id="{4B271F1B-0321-0B2B-7F05-E08BFD95A341}"/>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1" name="Group 756">
              <a:extLst>
                <a:ext uri="{FF2B5EF4-FFF2-40B4-BE49-F238E27FC236}">
                  <a16:creationId xmlns:a16="http://schemas.microsoft.com/office/drawing/2014/main" id="{623D1C87-CB8F-5525-F310-8A7EA0F53099}"/>
                </a:ext>
              </a:extLst>
            </p:cNvPr>
            <p:cNvGrpSpPr>
              <a:grpSpLocks/>
            </p:cNvGrpSpPr>
            <p:nvPr/>
          </p:nvGrpSpPr>
          <p:grpSpPr bwMode="auto">
            <a:xfrm>
              <a:off x="3216" y="3803"/>
              <a:ext cx="160" cy="184"/>
              <a:chOff x="4504" y="2916"/>
              <a:chExt cx="160" cy="184"/>
            </a:xfrm>
          </p:grpSpPr>
          <p:sp>
            <p:nvSpPr>
              <p:cNvPr id="196" name="Rectangle 180">
                <a:extLst>
                  <a:ext uri="{FF2B5EF4-FFF2-40B4-BE49-F238E27FC236}">
                    <a16:creationId xmlns:a16="http://schemas.microsoft.com/office/drawing/2014/main" id="{4F81659A-7543-AFDE-C026-14FF0F7E05D4}"/>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97" name="Rectangle 181">
                <a:extLst>
                  <a:ext uri="{FF2B5EF4-FFF2-40B4-BE49-F238E27FC236}">
                    <a16:creationId xmlns:a16="http://schemas.microsoft.com/office/drawing/2014/main" id="{A82FAC77-74F0-FDEA-8772-85727397D386}"/>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2" name="Group 759">
              <a:extLst>
                <a:ext uri="{FF2B5EF4-FFF2-40B4-BE49-F238E27FC236}">
                  <a16:creationId xmlns:a16="http://schemas.microsoft.com/office/drawing/2014/main" id="{5C59A469-A5C9-5FC8-DE9E-5502EB8F8E28}"/>
                </a:ext>
              </a:extLst>
            </p:cNvPr>
            <p:cNvGrpSpPr>
              <a:grpSpLocks/>
            </p:cNvGrpSpPr>
            <p:nvPr/>
          </p:nvGrpSpPr>
          <p:grpSpPr bwMode="auto">
            <a:xfrm>
              <a:off x="1864" y="3207"/>
              <a:ext cx="160" cy="184"/>
              <a:chOff x="4504" y="2916"/>
              <a:chExt cx="160" cy="184"/>
            </a:xfrm>
          </p:grpSpPr>
          <p:sp>
            <p:nvSpPr>
              <p:cNvPr id="194" name="Rectangle 183">
                <a:extLst>
                  <a:ext uri="{FF2B5EF4-FFF2-40B4-BE49-F238E27FC236}">
                    <a16:creationId xmlns:a16="http://schemas.microsoft.com/office/drawing/2014/main" id="{B627E0B4-F3DB-DFA1-D0CB-906B2BBE02F0}"/>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95" name="Rectangle 184">
                <a:extLst>
                  <a:ext uri="{FF2B5EF4-FFF2-40B4-BE49-F238E27FC236}">
                    <a16:creationId xmlns:a16="http://schemas.microsoft.com/office/drawing/2014/main" id="{B7A299CB-8C9E-C0CA-6338-6F1CBB52C954}"/>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3" name="Group 762">
              <a:extLst>
                <a:ext uri="{FF2B5EF4-FFF2-40B4-BE49-F238E27FC236}">
                  <a16:creationId xmlns:a16="http://schemas.microsoft.com/office/drawing/2014/main" id="{3EBDF106-1450-39A4-0F9D-F98CA8551A99}"/>
                </a:ext>
              </a:extLst>
            </p:cNvPr>
            <p:cNvGrpSpPr>
              <a:grpSpLocks/>
            </p:cNvGrpSpPr>
            <p:nvPr/>
          </p:nvGrpSpPr>
          <p:grpSpPr bwMode="auto">
            <a:xfrm>
              <a:off x="3072" y="3207"/>
              <a:ext cx="160" cy="184"/>
              <a:chOff x="4504" y="2916"/>
              <a:chExt cx="160" cy="184"/>
            </a:xfrm>
          </p:grpSpPr>
          <p:sp>
            <p:nvSpPr>
              <p:cNvPr id="192" name="Rectangle 186">
                <a:extLst>
                  <a:ext uri="{FF2B5EF4-FFF2-40B4-BE49-F238E27FC236}">
                    <a16:creationId xmlns:a16="http://schemas.microsoft.com/office/drawing/2014/main" id="{AB55558C-B84A-2D11-966B-A4B0C41BF15E}"/>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93" name="Rectangle 187">
                <a:extLst>
                  <a:ext uri="{FF2B5EF4-FFF2-40B4-BE49-F238E27FC236}">
                    <a16:creationId xmlns:a16="http://schemas.microsoft.com/office/drawing/2014/main" id="{13221BD9-3469-146A-A507-925BFDC03274}"/>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4" name="Group 765">
              <a:extLst>
                <a:ext uri="{FF2B5EF4-FFF2-40B4-BE49-F238E27FC236}">
                  <a16:creationId xmlns:a16="http://schemas.microsoft.com/office/drawing/2014/main" id="{7B4EE369-5D1B-CD45-F7C1-F29EC82679AE}"/>
                </a:ext>
              </a:extLst>
            </p:cNvPr>
            <p:cNvGrpSpPr>
              <a:grpSpLocks/>
            </p:cNvGrpSpPr>
            <p:nvPr/>
          </p:nvGrpSpPr>
          <p:grpSpPr bwMode="auto">
            <a:xfrm>
              <a:off x="1968" y="3799"/>
              <a:ext cx="160" cy="184"/>
              <a:chOff x="4504" y="2916"/>
              <a:chExt cx="160" cy="184"/>
            </a:xfrm>
          </p:grpSpPr>
          <p:sp>
            <p:nvSpPr>
              <p:cNvPr id="190" name="Rectangle 189">
                <a:extLst>
                  <a:ext uri="{FF2B5EF4-FFF2-40B4-BE49-F238E27FC236}">
                    <a16:creationId xmlns:a16="http://schemas.microsoft.com/office/drawing/2014/main" id="{94276445-2FDF-5900-4A61-82B8D59DCA91}"/>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91" name="Rectangle 190">
                <a:extLst>
                  <a:ext uri="{FF2B5EF4-FFF2-40B4-BE49-F238E27FC236}">
                    <a16:creationId xmlns:a16="http://schemas.microsoft.com/office/drawing/2014/main" id="{9B213D3F-04E3-857E-D36E-5D4215B08219}"/>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5" name="Group 768">
              <a:extLst>
                <a:ext uri="{FF2B5EF4-FFF2-40B4-BE49-F238E27FC236}">
                  <a16:creationId xmlns:a16="http://schemas.microsoft.com/office/drawing/2014/main" id="{6C8F7445-BFBE-2B76-42C8-8063D023D401}"/>
                </a:ext>
              </a:extLst>
            </p:cNvPr>
            <p:cNvGrpSpPr>
              <a:grpSpLocks/>
            </p:cNvGrpSpPr>
            <p:nvPr/>
          </p:nvGrpSpPr>
          <p:grpSpPr bwMode="auto">
            <a:xfrm>
              <a:off x="1220" y="3799"/>
              <a:ext cx="160" cy="184"/>
              <a:chOff x="4504" y="2916"/>
              <a:chExt cx="160" cy="184"/>
            </a:xfrm>
          </p:grpSpPr>
          <p:sp>
            <p:nvSpPr>
              <p:cNvPr id="188" name="Rectangle 192">
                <a:extLst>
                  <a:ext uri="{FF2B5EF4-FFF2-40B4-BE49-F238E27FC236}">
                    <a16:creationId xmlns:a16="http://schemas.microsoft.com/office/drawing/2014/main" id="{027D251D-6826-E616-4E73-120479344532}"/>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9" name="Rectangle 193">
                <a:extLst>
                  <a:ext uri="{FF2B5EF4-FFF2-40B4-BE49-F238E27FC236}">
                    <a16:creationId xmlns:a16="http://schemas.microsoft.com/office/drawing/2014/main" id="{06B69606-FFF7-A49C-1F1D-DA2CB126A6B9}"/>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6" name="Group 771">
              <a:extLst>
                <a:ext uri="{FF2B5EF4-FFF2-40B4-BE49-F238E27FC236}">
                  <a16:creationId xmlns:a16="http://schemas.microsoft.com/office/drawing/2014/main" id="{FA6F28EF-3334-6ECC-231A-6FF04CB5D4E2}"/>
                </a:ext>
              </a:extLst>
            </p:cNvPr>
            <p:cNvGrpSpPr>
              <a:grpSpLocks/>
            </p:cNvGrpSpPr>
            <p:nvPr/>
          </p:nvGrpSpPr>
          <p:grpSpPr bwMode="auto">
            <a:xfrm>
              <a:off x="3700" y="3779"/>
              <a:ext cx="160" cy="184"/>
              <a:chOff x="4504" y="2916"/>
              <a:chExt cx="160" cy="184"/>
            </a:xfrm>
          </p:grpSpPr>
          <p:sp>
            <p:nvSpPr>
              <p:cNvPr id="186" name="Rectangle 195">
                <a:extLst>
                  <a:ext uri="{FF2B5EF4-FFF2-40B4-BE49-F238E27FC236}">
                    <a16:creationId xmlns:a16="http://schemas.microsoft.com/office/drawing/2014/main" id="{B2037421-0091-AB02-8280-8C3E43F36F00}"/>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7" name="Rectangle 196">
                <a:extLst>
                  <a:ext uri="{FF2B5EF4-FFF2-40B4-BE49-F238E27FC236}">
                    <a16:creationId xmlns:a16="http://schemas.microsoft.com/office/drawing/2014/main" id="{69642FFD-A9E6-FC6E-49C2-7B784C2092E3}"/>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7" name="Group 774">
              <a:extLst>
                <a:ext uri="{FF2B5EF4-FFF2-40B4-BE49-F238E27FC236}">
                  <a16:creationId xmlns:a16="http://schemas.microsoft.com/office/drawing/2014/main" id="{5089A787-02A7-226C-207A-0EE861806FD0}"/>
                </a:ext>
              </a:extLst>
            </p:cNvPr>
            <p:cNvGrpSpPr>
              <a:grpSpLocks/>
            </p:cNvGrpSpPr>
            <p:nvPr/>
          </p:nvGrpSpPr>
          <p:grpSpPr bwMode="auto">
            <a:xfrm>
              <a:off x="3988" y="3199"/>
              <a:ext cx="160" cy="184"/>
              <a:chOff x="4504" y="2916"/>
              <a:chExt cx="160" cy="184"/>
            </a:xfrm>
          </p:grpSpPr>
          <p:sp>
            <p:nvSpPr>
              <p:cNvPr id="184" name="Rectangle 198">
                <a:extLst>
                  <a:ext uri="{FF2B5EF4-FFF2-40B4-BE49-F238E27FC236}">
                    <a16:creationId xmlns:a16="http://schemas.microsoft.com/office/drawing/2014/main" id="{B5EBE340-81EC-5C89-2F17-7FB237838F7D}"/>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5" name="Rectangle 199">
                <a:extLst>
                  <a:ext uri="{FF2B5EF4-FFF2-40B4-BE49-F238E27FC236}">
                    <a16:creationId xmlns:a16="http://schemas.microsoft.com/office/drawing/2014/main" id="{AED20BC6-3358-C29D-D800-625FA56F0A32}"/>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8" name="Group 777">
              <a:extLst>
                <a:ext uri="{FF2B5EF4-FFF2-40B4-BE49-F238E27FC236}">
                  <a16:creationId xmlns:a16="http://schemas.microsoft.com/office/drawing/2014/main" id="{12F3875A-752A-97F7-FE25-40DC10B11A02}"/>
                </a:ext>
              </a:extLst>
            </p:cNvPr>
            <p:cNvGrpSpPr>
              <a:grpSpLocks/>
            </p:cNvGrpSpPr>
            <p:nvPr/>
          </p:nvGrpSpPr>
          <p:grpSpPr bwMode="auto">
            <a:xfrm>
              <a:off x="4300" y="3199"/>
              <a:ext cx="160" cy="184"/>
              <a:chOff x="4504" y="2916"/>
              <a:chExt cx="160" cy="184"/>
            </a:xfrm>
          </p:grpSpPr>
          <p:sp>
            <p:nvSpPr>
              <p:cNvPr id="182" name="Rectangle 201">
                <a:extLst>
                  <a:ext uri="{FF2B5EF4-FFF2-40B4-BE49-F238E27FC236}">
                    <a16:creationId xmlns:a16="http://schemas.microsoft.com/office/drawing/2014/main" id="{378123EB-1C1B-420F-61AE-761D3FD95729}"/>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3" name="Rectangle 202">
                <a:extLst>
                  <a:ext uri="{FF2B5EF4-FFF2-40B4-BE49-F238E27FC236}">
                    <a16:creationId xmlns:a16="http://schemas.microsoft.com/office/drawing/2014/main" id="{8BD61444-4587-438C-5299-37229C12D4BC}"/>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9" name="Group 780">
              <a:extLst>
                <a:ext uri="{FF2B5EF4-FFF2-40B4-BE49-F238E27FC236}">
                  <a16:creationId xmlns:a16="http://schemas.microsoft.com/office/drawing/2014/main" id="{98FF2AD6-5237-BBB9-8D1E-56A40E11773A}"/>
                </a:ext>
              </a:extLst>
            </p:cNvPr>
            <p:cNvGrpSpPr>
              <a:grpSpLocks/>
            </p:cNvGrpSpPr>
            <p:nvPr/>
          </p:nvGrpSpPr>
          <p:grpSpPr bwMode="auto">
            <a:xfrm>
              <a:off x="660" y="3199"/>
              <a:ext cx="160" cy="184"/>
              <a:chOff x="4504" y="2916"/>
              <a:chExt cx="160" cy="184"/>
            </a:xfrm>
          </p:grpSpPr>
          <p:sp>
            <p:nvSpPr>
              <p:cNvPr id="180" name="Rectangle 204">
                <a:extLst>
                  <a:ext uri="{FF2B5EF4-FFF2-40B4-BE49-F238E27FC236}">
                    <a16:creationId xmlns:a16="http://schemas.microsoft.com/office/drawing/2014/main" id="{6915D960-2A86-EA45-B7AF-643BA6AF4356}"/>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81" name="Rectangle 205">
                <a:extLst>
                  <a:ext uri="{FF2B5EF4-FFF2-40B4-BE49-F238E27FC236}">
                    <a16:creationId xmlns:a16="http://schemas.microsoft.com/office/drawing/2014/main" id="{0661633B-D18F-372C-E052-E347E34FEF4B}"/>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spTree>
    <p:extLst>
      <p:ext uri="{BB962C8B-B14F-4D97-AF65-F5344CB8AC3E}">
        <p14:creationId xmlns:p14="http://schemas.microsoft.com/office/powerpoint/2010/main" val="586987689"/>
      </p:ext>
    </p:extLst>
  </p:cSld>
  <p:clrMapOvr>
    <a:masterClrMapping/>
  </p:clrMapOvr>
  <p:transition spd="slow" advTm="18981">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B21E8A-A5B1-495D-AB08-E117FC9877AA}"/>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第八讲 强化学习</a:t>
            </a:r>
          </a:p>
        </p:txBody>
      </p:sp>
      <p:grpSp>
        <p:nvGrpSpPr>
          <p:cNvPr id="4" name="组合 3">
            <a:extLst>
              <a:ext uri="{FF2B5EF4-FFF2-40B4-BE49-F238E27FC236}">
                <a16:creationId xmlns:a16="http://schemas.microsoft.com/office/drawing/2014/main" id="{448C5A97-EBAA-4139-9194-B806DDBCD2A8}"/>
              </a:ext>
            </a:extLst>
          </p:cNvPr>
          <p:cNvGrpSpPr/>
          <p:nvPr/>
        </p:nvGrpSpPr>
        <p:grpSpPr>
          <a:xfrm>
            <a:off x="2052118" y="2244670"/>
            <a:ext cx="5386610" cy="748878"/>
            <a:chOff x="1757778" y="2386694"/>
            <a:chExt cx="5386610" cy="748878"/>
          </a:xfrm>
        </p:grpSpPr>
        <p:sp>
          <p:nvSpPr>
            <p:cNvPr id="16" name="AutoShape 17">
              <a:extLst>
                <a:ext uri="{FF2B5EF4-FFF2-40B4-BE49-F238E27FC236}">
                  <a16:creationId xmlns:a16="http://schemas.microsoft.com/office/drawing/2014/main" id="{A7B265C5-E1E6-4E32-945B-8CB667C5DB14}"/>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强化学习模型</a:t>
              </a:r>
            </a:p>
          </p:txBody>
        </p:sp>
        <p:sp>
          <p:nvSpPr>
            <p:cNvPr id="15" name="椭圆 14">
              <a:extLst>
                <a:ext uri="{FF2B5EF4-FFF2-40B4-BE49-F238E27FC236}">
                  <a16:creationId xmlns:a16="http://schemas.microsoft.com/office/drawing/2014/main" id="{A910D4E4-9B63-49DC-B7DB-55BFBE5EDCEF}"/>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2</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sp>
        <p:nvSpPr>
          <p:cNvPr id="7" name="日期占位符 6">
            <a:extLst>
              <a:ext uri="{FF2B5EF4-FFF2-40B4-BE49-F238E27FC236}">
                <a16:creationId xmlns:a16="http://schemas.microsoft.com/office/drawing/2014/main" id="{562FE2F4-1E24-4891-9F7B-3D4F17ACF0EA}"/>
              </a:ext>
            </a:extLst>
          </p:cNvPr>
          <p:cNvSpPr>
            <a:spLocks noGrp="1"/>
          </p:cNvSpPr>
          <p:nvPr>
            <p:ph type="dt" sz="half" idx="10"/>
          </p:nvPr>
        </p:nvSpPr>
        <p:spPr/>
        <p:txBody>
          <a:bodyPr/>
          <a:lstStyle/>
          <a:p>
            <a:fld id="{D975D709-1E60-4726-8092-BBC680F12A18}" type="datetime1">
              <a:rPr lang="zh-CN" altLang="en-US" smtClean="0"/>
              <a:t>2022/10/30</a:t>
            </a:fld>
            <a:endParaRPr lang="zh-CN" altLang="en-US"/>
          </a:p>
        </p:txBody>
      </p:sp>
      <p:sp>
        <p:nvSpPr>
          <p:cNvPr id="9" name="灯片编号占位符 8">
            <a:extLst>
              <a:ext uri="{FF2B5EF4-FFF2-40B4-BE49-F238E27FC236}">
                <a16:creationId xmlns:a16="http://schemas.microsoft.com/office/drawing/2014/main" id="{04A0A0A0-6A13-48E7-807B-6C0516177477}"/>
              </a:ext>
            </a:extLst>
          </p:cNvPr>
          <p:cNvSpPr>
            <a:spLocks noGrp="1"/>
          </p:cNvSpPr>
          <p:nvPr>
            <p:ph type="sldNum" sz="quarter" idx="12"/>
          </p:nvPr>
        </p:nvSpPr>
        <p:spPr/>
        <p:txBody>
          <a:bodyPr/>
          <a:lstStyle/>
          <a:p>
            <a:fld id="{B2A3831D-48B3-4F9C-8367-0C37AADCE304}" type="slidenum">
              <a:rPr lang="zh-CN" altLang="en-US" smtClean="0"/>
              <a:t>2</a:t>
            </a:fld>
            <a:endParaRPr lang="zh-CN" altLang="en-US" dirty="0"/>
          </a:p>
        </p:txBody>
      </p:sp>
      <p:grpSp>
        <p:nvGrpSpPr>
          <p:cNvPr id="22" name="组合 21">
            <a:extLst>
              <a:ext uri="{FF2B5EF4-FFF2-40B4-BE49-F238E27FC236}">
                <a16:creationId xmlns:a16="http://schemas.microsoft.com/office/drawing/2014/main" id="{23E2CA7E-EC0E-4D67-9BF6-70E2EC246736}"/>
              </a:ext>
            </a:extLst>
          </p:cNvPr>
          <p:cNvGrpSpPr/>
          <p:nvPr/>
        </p:nvGrpSpPr>
        <p:grpSpPr>
          <a:xfrm>
            <a:off x="2079243" y="3250383"/>
            <a:ext cx="5386610" cy="748878"/>
            <a:chOff x="1757778" y="2386694"/>
            <a:chExt cx="5386610" cy="748878"/>
          </a:xfrm>
        </p:grpSpPr>
        <p:sp>
          <p:nvSpPr>
            <p:cNvPr id="23" name="AutoShape 17">
              <a:extLst>
                <a:ext uri="{FF2B5EF4-FFF2-40B4-BE49-F238E27FC236}">
                  <a16:creationId xmlns:a16="http://schemas.microsoft.com/office/drawing/2014/main" id="{18075BB3-16CB-4DB4-B068-D59DAB2A4C01}"/>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主要方法</a:t>
              </a:r>
            </a:p>
          </p:txBody>
        </p:sp>
        <p:sp>
          <p:nvSpPr>
            <p:cNvPr id="24" name="椭圆 23">
              <a:extLst>
                <a:ext uri="{FF2B5EF4-FFF2-40B4-BE49-F238E27FC236}">
                  <a16:creationId xmlns:a16="http://schemas.microsoft.com/office/drawing/2014/main" id="{0B6FD436-3A0A-47D4-A36F-928C826402B3}"/>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3</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25" name="组合 24">
            <a:extLst>
              <a:ext uri="{FF2B5EF4-FFF2-40B4-BE49-F238E27FC236}">
                <a16:creationId xmlns:a16="http://schemas.microsoft.com/office/drawing/2014/main" id="{20B500B0-9876-47DE-9FDE-7C7F83C92CF0}"/>
              </a:ext>
            </a:extLst>
          </p:cNvPr>
          <p:cNvGrpSpPr/>
          <p:nvPr/>
        </p:nvGrpSpPr>
        <p:grpSpPr>
          <a:xfrm>
            <a:off x="2052118" y="1234911"/>
            <a:ext cx="5387502" cy="748878"/>
            <a:chOff x="1757779" y="1486730"/>
            <a:chExt cx="5387502" cy="748878"/>
          </a:xfrm>
        </p:grpSpPr>
        <p:sp>
          <p:nvSpPr>
            <p:cNvPr id="26" name="AutoShape 6">
              <a:extLst>
                <a:ext uri="{FF2B5EF4-FFF2-40B4-BE49-F238E27FC236}">
                  <a16:creationId xmlns:a16="http://schemas.microsoft.com/office/drawing/2014/main" id="{C6811509-856A-4909-9255-7A9AF11F07D6}"/>
                </a:ext>
              </a:extLst>
            </p:cNvPr>
            <p:cNvSpPr>
              <a:spLocks noChangeArrowheads="1"/>
            </p:cNvSpPr>
            <p:nvPr/>
          </p:nvSpPr>
          <p:spPr bwMode="auto">
            <a:xfrm>
              <a:off x="2279109" y="1595371"/>
              <a:ext cx="4866172" cy="561658"/>
            </a:xfrm>
            <a:prstGeom prst="roundRect">
              <a:avLst>
                <a:gd name="adj" fmla="val 7292"/>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rPr>
                <a:t>背景与意义</a:t>
              </a:r>
            </a:p>
          </p:txBody>
        </p:sp>
        <p:sp>
          <p:nvSpPr>
            <p:cNvPr id="27" name="椭圆 26">
              <a:extLst>
                <a:ext uri="{FF2B5EF4-FFF2-40B4-BE49-F238E27FC236}">
                  <a16:creationId xmlns:a16="http://schemas.microsoft.com/office/drawing/2014/main" id="{517E1EA5-870D-49F1-A265-4E11FC2B46FC}"/>
                </a:ext>
              </a:extLst>
            </p:cNvPr>
            <p:cNvSpPr/>
            <p:nvPr/>
          </p:nvSpPr>
          <p:spPr bwMode="auto">
            <a:xfrm>
              <a:off x="1757779" y="1486730"/>
              <a:ext cx="754503" cy="748878"/>
            </a:xfrm>
            <a:prstGeom prst="ellipse">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FFFFFF"/>
                  </a:solidFill>
                  <a:latin typeface="Times New Roman" panose="02020603050405020304" pitchFamily="18" charset="0"/>
                  <a:ea typeface="黑体" panose="02010609060101010101" pitchFamily="2" charset="-122"/>
                  <a:cs typeface="Times New Roman" panose="02020603050405020304" pitchFamily="18" charset="0"/>
                </a:rPr>
                <a:t>1</a:t>
              </a:r>
              <a:endParaRPr lang="zh-CN" altLang="en-US" sz="2792" b="1" dirty="0">
                <a:solidFill>
                  <a:srgbClr val="FFFFFF"/>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3" name="组合 2">
            <a:extLst>
              <a:ext uri="{FF2B5EF4-FFF2-40B4-BE49-F238E27FC236}">
                <a16:creationId xmlns:a16="http://schemas.microsoft.com/office/drawing/2014/main" id="{B6C889EA-8639-3D1B-F78C-CE3159D46A7C}"/>
              </a:ext>
            </a:extLst>
          </p:cNvPr>
          <p:cNvGrpSpPr/>
          <p:nvPr/>
        </p:nvGrpSpPr>
        <p:grpSpPr>
          <a:xfrm>
            <a:off x="2079243" y="4258959"/>
            <a:ext cx="5386610" cy="748878"/>
            <a:chOff x="1757778" y="2386694"/>
            <a:chExt cx="5386610" cy="748878"/>
          </a:xfrm>
        </p:grpSpPr>
        <p:sp>
          <p:nvSpPr>
            <p:cNvPr id="10" name="AutoShape 17">
              <a:extLst>
                <a:ext uri="{FF2B5EF4-FFF2-40B4-BE49-F238E27FC236}">
                  <a16:creationId xmlns:a16="http://schemas.microsoft.com/office/drawing/2014/main" id="{D4BDAF73-5126-EF8B-224A-89FE56E8C262}"/>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强化学习应用</a:t>
              </a:r>
            </a:p>
          </p:txBody>
        </p:sp>
        <p:sp>
          <p:nvSpPr>
            <p:cNvPr id="11" name="椭圆 10">
              <a:extLst>
                <a:ext uri="{FF2B5EF4-FFF2-40B4-BE49-F238E27FC236}">
                  <a16:creationId xmlns:a16="http://schemas.microsoft.com/office/drawing/2014/main" id="{D9226F6E-690F-575E-9F01-6BEF37804DE7}"/>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4</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5" name="组合 4">
            <a:extLst>
              <a:ext uri="{FF2B5EF4-FFF2-40B4-BE49-F238E27FC236}">
                <a16:creationId xmlns:a16="http://schemas.microsoft.com/office/drawing/2014/main" id="{47C888E3-36CB-DA20-0EDC-CA82BF189BE5}"/>
              </a:ext>
            </a:extLst>
          </p:cNvPr>
          <p:cNvGrpSpPr/>
          <p:nvPr/>
        </p:nvGrpSpPr>
        <p:grpSpPr>
          <a:xfrm>
            <a:off x="2079243" y="5260486"/>
            <a:ext cx="5386610" cy="748878"/>
            <a:chOff x="1757778" y="2386694"/>
            <a:chExt cx="5386610" cy="748878"/>
          </a:xfrm>
        </p:grpSpPr>
        <p:sp>
          <p:nvSpPr>
            <p:cNvPr id="6" name="AutoShape 17">
              <a:extLst>
                <a:ext uri="{FF2B5EF4-FFF2-40B4-BE49-F238E27FC236}">
                  <a16:creationId xmlns:a16="http://schemas.microsoft.com/office/drawing/2014/main" id="{4B909535-E650-5A92-8527-18E653574CC7}"/>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多智能体强化学习</a:t>
              </a:r>
            </a:p>
          </p:txBody>
        </p:sp>
        <p:sp>
          <p:nvSpPr>
            <p:cNvPr id="8" name="椭圆 7">
              <a:extLst>
                <a:ext uri="{FF2B5EF4-FFF2-40B4-BE49-F238E27FC236}">
                  <a16:creationId xmlns:a16="http://schemas.microsoft.com/office/drawing/2014/main" id="{3C275496-FC2C-758A-4FB2-E96ABCD6B0F7}"/>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5</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spTree>
    <p:extLst>
      <p:ext uri="{BB962C8B-B14F-4D97-AF65-F5344CB8AC3E}">
        <p14:creationId xmlns:p14="http://schemas.microsoft.com/office/powerpoint/2010/main" val="601238517"/>
      </p:ext>
    </p:extLst>
  </p:cSld>
  <p:clrMapOvr>
    <a:masterClrMapping/>
  </p:clrMapOvr>
  <p:transition spd="slow" advTm="18981">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20</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蒙特卡罗方法 </a:t>
            </a:r>
            <a:r>
              <a:rPr lang="en" altLang="zh-CN" b="1" kern="1200" dirty="0">
                <a:solidFill>
                  <a:prstClr val="white"/>
                </a:solidFill>
                <a:latin typeface="黑体" panose="02010609060101010101" pitchFamily="49" charset="-122"/>
                <a:ea typeface="黑体" panose="02010609060101010101" pitchFamily="49" charset="-122"/>
                <a:cs typeface="+mn-cs"/>
              </a:rPr>
              <a:t>Monte Carlo</a:t>
            </a:r>
            <a:endParaRPr lang="zh-CN" altLang="en-US" b="1" kern="1200" dirty="0">
              <a:solidFill>
                <a:prstClr val="white"/>
              </a:solidFill>
              <a:latin typeface="黑体" panose="02010609060101010101" pitchFamily="49" charset="-122"/>
              <a:ea typeface="黑体" panose="02010609060101010101" pitchFamily="49" charset="-122"/>
              <a:cs typeface="+mn-cs"/>
            </a:endParaRPr>
          </a:p>
        </p:txBody>
      </p:sp>
      <p:sp>
        <p:nvSpPr>
          <p:cNvPr id="3" name="Rectangle 4">
            <a:extLst>
              <a:ext uri="{FF2B5EF4-FFF2-40B4-BE49-F238E27FC236}">
                <a16:creationId xmlns:a16="http://schemas.microsoft.com/office/drawing/2014/main" id="{59421D05-DFD2-C620-D5F0-C2DA3B716596}"/>
              </a:ext>
            </a:extLst>
          </p:cNvPr>
          <p:cNvSpPr>
            <a:spLocks noChangeArrowheads="1"/>
          </p:cNvSpPr>
          <p:nvPr/>
        </p:nvSpPr>
        <p:spPr bwMode="auto">
          <a:xfrm>
            <a:off x="755650" y="1606749"/>
            <a:ext cx="7772400" cy="1304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spcBef>
                <a:spcPct val="20000"/>
              </a:spcBef>
              <a:buClr>
                <a:srgbClr val="FF0000"/>
              </a:buClr>
              <a:buSzPct val="70000"/>
              <a:buFont typeface="Wingdings" pitchFamily="2" charset="2"/>
              <a:buChar char="l"/>
            </a:pPr>
            <a:r>
              <a:rPr lang="en-US" altLang="en-US" sz="1900" b="1" i="1" dirty="0">
                <a:latin typeface="Arial" panose="020B0604020202020204" pitchFamily="34" charset="0"/>
              </a:rPr>
              <a:t>Goal:</a:t>
            </a:r>
            <a:r>
              <a:rPr lang="en-US" altLang="en-US" sz="1900" b="1" dirty="0">
                <a:latin typeface="Arial" panose="020B0604020202020204" pitchFamily="34" charset="0"/>
              </a:rPr>
              <a:t> learn </a:t>
            </a:r>
            <a:r>
              <a:rPr lang="en-US" altLang="en-US" sz="1900" b="1" i="1" dirty="0" err="1">
                <a:latin typeface="Arial" panose="020B0604020202020204" pitchFamily="34" charset="0"/>
              </a:rPr>
              <a:t>V</a:t>
            </a:r>
            <a:r>
              <a:rPr lang="en-US" altLang="en-US" sz="1900" b="1" i="1" baseline="30000" dirty="0" err="1">
                <a:latin typeface="Symbol" pitchFamily="2" charset="2"/>
              </a:rPr>
              <a:t>p</a:t>
            </a:r>
            <a:r>
              <a:rPr lang="en-US" altLang="en-US" sz="1900" b="1" i="1" dirty="0">
                <a:latin typeface="Arial" panose="020B0604020202020204" pitchFamily="34" charset="0"/>
              </a:rPr>
              <a:t>(s)</a:t>
            </a:r>
            <a:r>
              <a:rPr lang="en-US" altLang="zh-CN" sz="1900" b="1" i="1" dirty="0">
                <a:latin typeface="Arial" panose="020B0604020202020204" pitchFamily="34" charset="0"/>
              </a:rPr>
              <a:t> </a:t>
            </a:r>
            <a:r>
              <a:rPr lang="en-US" altLang="zh-CN" sz="1900" b="1" dirty="0">
                <a:latin typeface="Arial" panose="020B0604020202020204" pitchFamily="34" charset="0"/>
              </a:rPr>
              <a:t>under</a:t>
            </a:r>
            <a:r>
              <a:rPr lang="en-US" altLang="zh-CN" sz="1900" b="1" i="1" dirty="0">
                <a:latin typeface="Arial" panose="020B0604020202020204" pitchFamily="34" charset="0"/>
              </a:rPr>
              <a:t> P </a:t>
            </a:r>
            <a:r>
              <a:rPr lang="en-US" altLang="zh-CN" sz="1900" b="1" dirty="0">
                <a:latin typeface="Arial" panose="020B0604020202020204" pitchFamily="34" charset="0"/>
              </a:rPr>
              <a:t>and</a:t>
            </a:r>
            <a:r>
              <a:rPr lang="en-US" altLang="zh-CN" sz="1900" b="1" i="1" dirty="0">
                <a:latin typeface="Arial" panose="020B0604020202020204" pitchFamily="34" charset="0"/>
              </a:rPr>
              <a:t> R </a:t>
            </a:r>
            <a:r>
              <a:rPr lang="en-US" altLang="zh-CN" sz="1900" b="1" dirty="0">
                <a:latin typeface="Arial" panose="020B0604020202020204" pitchFamily="34" charset="0"/>
              </a:rPr>
              <a:t>are unknown in advance</a:t>
            </a:r>
          </a:p>
          <a:p>
            <a:pPr algn="l" eaLnBrk="1" hangingPunct="1">
              <a:spcBef>
                <a:spcPct val="20000"/>
              </a:spcBef>
              <a:buClr>
                <a:srgbClr val="FF0000"/>
              </a:buClr>
              <a:buSzPct val="70000"/>
              <a:buFont typeface="Wingdings" pitchFamily="2" charset="2"/>
              <a:buChar char="l"/>
            </a:pPr>
            <a:r>
              <a:rPr lang="en-US" altLang="en-US" sz="1900" b="1" i="1" dirty="0">
                <a:latin typeface="Arial" panose="020B0604020202020204" pitchFamily="34" charset="0"/>
              </a:rPr>
              <a:t>Given:</a:t>
            </a:r>
            <a:r>
              <a:rPr lang="en-US" altLang="en-US" sz="1900" b="1" dirty="0">
                <a:latin typeface="Arial" panose="020B0604020202020204" pitchFamily="34" charset="0"/>
              </a:rPr>
              <a:t> </a:t>
            </a:r>
            <a:r>
              <a:rPr lang="en-US" altLang="en-US" sz="1900" b="1" u="sng" dirty="0">
                <a:latin typeface="Arial" panose="020B0604020202020204" pitchFamily="34" charset="0"/>
              </a:rPr>
              <a:t>some number of episodes</a:t>
            </a:r>
            <a:r>
              <a:rPr lang="en-US" altLang="en-US" sz="1900" b="1" dirty="0">
                <a:latin typeface="Arial" panose="020B0604020202020204" pitchFamily="34" charset="0"/>
              </a:rPr>
              <a:t> under </a:t>
            </a:r>
            <a:r>
              <a:rPr lang="en-US" altLang="en-US" sz="1900" b="1" i="1" dirty="0">
                <a:latin typeface="Symbol" pitchFamily="2" charset="2"/>
              </a:rPr>
              <a:t>p</a:t>
            </a:r>
            <a:r>
              <a:rPr lang="en-US" altLang="en-US" sz="1900" b="1" dirty="0">
                <a:latin typeface="Arial" panose="020B0604020202020204" pitchFamily="34" charset="0"/>
              </a:rPr>
              <a:t> which contain </a:t>
            </a:r>
            <a:r>
              <a:rPr lang="en-US" altLang="en-US" sz="1900" b="1" i="1" dirty="0">
                <a:latin typeface="Arial" panose="020B0604020202020204" pitchFamily="34" charset="0"/>
              </a:rPr>
              <a:t>s</a:t>
            </a:r>
          </a:p>
          <a:p>
            <a:pPr algn="l" eaLnBrk="1" hangingPunct="1">
              <a:spcBef>
                <a:spcPct val="20000"/>
              </a:spcBef>
              <a:buClr>
                <a:srgbClr val="FF0000"/>
              </a:buClr>
              <a:buSzPct val="70000"/>
              <a:buFont typeface="Wingdings" pitchFamily="2" charset="2"/>
              <a:buChar char="l"/>
            </a:pPr>
            <a:r>
              <a:rPr lang="en-US" altLang="en-US" sz="1900" b="1" i="1" dirty="0">
                <a:latin typeface="Arial" panose="020B0604020202020204" pitchFamily="34" charset="0"/>
              </a:rPr>
              <a:t>Idea:</a:t>
            </a:r>
            <a:r>
              <a:rPr lang="en-US" altLang="en-US" sz="1900" b="1" dirty="0">
                <a:latin typeface="Arial" panose="020B0604020202020204" pitchFamily="34" charset="0"/>
              </a:rPr>
              <a:t> Average returns observed after visits to </a:t>
            </a:r>
            <a:r>
              <a:rPr lang="en-US" altLang="en-US" sz="1900" b="1" i="1" dirty="0">
                <a:latin typeface="Arial" panose="020B0604020202020204" pitchFamily="34" charset="0"/>
              </a:rPr>
              <a:t>s</a:t>
            </a:r>
          </a:p>
        </p:txBody>
      </p:sp>
      <p:grpSp>
        <p:nvGrpSpPr>
          <p:cNvPr id="206" name="Group 792">
            <a:extLst>
              <a:ext uri="{FF2B5EF4-FFF2-40B4-BE49-F238E27FC236}">
                <a16:creationId xmlns:a16="http://schemas.microsoft.com/office/drawing/2014/main" id="{F7BCFC29-D6DE-8951-CEC3-53C0E5577492}"/>
              </a:ext>
            </a:extLst>
          </p:cNvPr>
          <p:cNvGrpSpPr>
            <a:grpSpLocks/>
          </p:cNvGrpSpPr>
          <p:nvPr/>
        </p:nvGrpSpPr>
        <p:grpSpPr bwMode="auto">
          <a:xfrm>
            <a:off x="2124075" y="2997200"/>
            <a:ext cx="4606925" cy="950913"/>
            <a:chOff x="1110" y="1765"/>
            <a:chExt cx="2902" cy="599"/>
          </a:xfrm>
        </p:grpSpPr>
        <p:sp>
          <p:nvSpPr>
            <p:cNvPr id="207" name="Oval 7">
              <a:extLst>
                <a:ext uri="{FF2B5EF4-FFF2-40B4-BE49-F238E27FC236}">
                  <a16:creationId xmlns:a16="http://schemas.microsoft.com/office/drawing/2014/main" id="{65C4352F-C7A6-5EF2-BB88-2DC4DA4F6451}"/>
                </a:ext>
              </a:extLst>
            </p:cNvPr>
            <p:cNvSpPr>
              <a:spLocks noChangeArrowheads="1"/>
            </p:cNvSpPr>
            <p:nvPr/>
          </p:nvSpPr>
          <p:spPr bwMode="auto">
            <a:xfrm>
              <a:off x="1110" y="2160"/>
              <a:ext cx="202" cy="204"/>
            </a:xfrm>
            <a:prstGeom prst="ellipse">
              <a:avLst/>
            </a:prstGeom>
            <a:noFill/>
            <a:ln w="15875" cap="flat" algn="ctr">
              <a:solidFill>
                <a:srgbClr val="993366"/>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a:r>
                <a:rPr lang="en-US" altLang="en-US" sz="2400">
                  <a:latin typeface="Times New Roman" panose="02020603050405020304" pitchFamily="18" charset="0"/>
                </a:rPr>
                <a:t>1</a:t>
              </a:r>
            </a:p>
          </p:txBody>
        </p:sp>
        <p:sp>
          <p:nvSpPr>
            <p:cNvPr id="208" name="Oval 8">
              <a:extLst>
                <a:ext uri="{FF2B5EF4-FFF2-40B4-BE49-F238E27FC236}">
                  <a16:creationId xmlns:a16="http://schemas.microsoft.com/office/drawing/2014/main" id="{3E0DA4CF-9D23-2853-1F0C-13FA367F2B00}"/>
                </a:ext>
              </a:extLst>
            </p:cNvPr>
            <p:cNvSpPr>
              <a:spLocks noChangeArrowheads="1"/>
            </p:cNvSpPr>
            <p:nvPr/>
          </p:nvSpPr>
          <p:spPr bwMode="auto">
            <a:xfrm>
              <a:off x="1785" y="2160"/>
              <a:ext cx="202" cy="204"/>
            </a:xfrm>
            <a:prstGeom prst="ellipse">
              <a:avLst/>
            </a:prstGeom>
            <a:noFill/>
            <a:ln w="15875" cap="flat" algn="ctr">
              <a:solidFill>
                <a:srgbClr val="993366"/>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a:r>
                <a:rPr lang="en-US" altLang="en-US" sz="2400">
                  <a:latin typeface="Times New Roman" panose="02020603050405020304" pitchFamily="18" charset="0"/>
                </a:rPr>
                <a:t>2</a:t>
              </a:r>
            </a:p>
          </p:txBody>
        </p:sp>
        <p:sp>
          <p:nvSpPr>
            <p:cNvPr id="209" name="Oval 9">
              <a:extLst>
                <a:ext uri="{FF2B5EF4-FFF2-40B4-BE49-F238E27FC236}">
                  <a16:creationId xmlns:a16="http://schemas.microsoft.com/office/drawing/2014/main" id="{C61E2096-CA58-1ED8-237E-44B1BD9C1694}"/>
                </a:ext>
              </a:extLst>
            </p:cNvPr>
            <p:cNvSpPr>
              <a:spLocks noChangeArrowheads="1"/>
            </p:cNvSpPr>
            <p:nvPr/>
          </p:nvSpPr>
          <p:spPr bwMode="auto">
            <a:xfrm>
              <a:off x="2460" y="2160"/>
              <a:ext cx="202" cy="204"/>
            </a:xfrm>
            <a:prstGeom prst="ellipse">
              <a:avLst/>
            </a:prstGeom>
            <a:noFill/>
            <a:ln w="15875" cap="flat" algn="ctr">
              <a:solidFill>
                <a:srgbClr val="993366"/>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a:r>
                <a:rPr lang="en-US" altLang="en-US" sz="2400">
                  <a:latin typeface="Times New Roman" panose="02020603050405020304" pitchFamily="18" charset="0"/>
                </a:rPr>
                <a:t>3</a:t>
              </a:r>
            </a:p>
          </p:txBody>
        </p:sp>
        <p:sp>
          <p:nvSpPr>
            <p:cNvPr id="210" name="Oval 10">
              <a:extLst>
                <a:ext uri="{FF2B5EF4-FFF2-40B4-BE49-F238E27FC236}">
                  <a16:creationId xmlns:a16="http://schemas.microsoft.com/office/drawing/2014/main" id="{9E8503BB-012A-C989-36B2-B084BE2DA210}"/>
                </a:ext>
              </a:extLst>
            </p:cNvPr>
            <p:cNvSpPr>
              <a:spLocks noChangeArrowheads="1"/>
            </p:cNvSpPr>
            <p:nvPr/>
          </p:nvSpPr>
          <p:spPr bwMode="auto">
            <a:xfrm>
              <a:off x="3135" y="2160"/>
              <a:ext cx="202" cy="204"/>
            </a:xfrm>
            <a:prstGeom prst="ellipse">
              <a:avLst/>
            </a:prstGeom>
            <a:noFill/>
            <a:ln w="15875" cap="flat" algn="ctr">
              <a:solidFill>
                <a:srgbClr val="993366"/>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a:r>
                <a:rPr lang="en-US" altLang="en-US" sz="2400">
                  <a:latin typeface="Times New Roman" panose="02020603050405020304" pitchFamily="18" charset="0"/>
                </a:rPr>
                <a:t>4</a:t>
              </a:r>
            </a:p>
          </p:txBody>
        </p:sp>
        <p:sp>
          <p:nvSpPr>
            <p:cNvPr id="211" name="Oval 11">
              <a:extLst>
                <a:ext uri="{FF2B5EF4-FFF2-40B4-BE49-F238E27FC236}">
                  <a16:creationId xmlns:a16="http://schemas.microsoft.com/office/drawing/2014/main" id="{313E5BD0-E9AE-7A67-F7A3-08A72747C8E1}"/>
                </a:ext>
              </a:extLst>
            </p:cNvPr>
            <p:cNvSpPr>
              <a:spLocks noChangeArrowheads="1"/>
            </p:cNvSpPr>
            <p:nvPr/>
          </p:nvSpPr>
          <p:spPr bwMode="auto">
            <a:xfrm>
              <a:off x="3810" y="2160"/>
              <a:ext cx="202" cy="204"/>
            </a:xfrm>
            <a:prstGeom prst="ellipse">
              <a:avLst/>
            </a:prstGeom>
            <a:noFill/>
            <a:ln w="15875" cap="flat" algn="ctr">
              <a:solidFill>
                <a:srgbClr val="993366"/>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a:r>
                <a:rPr lang="en-US" altLang="en-US" sz="2400">
                  <a:latin typeface="Times New Roman" panose="02020603050405020304" pitchFamily="18" charset="0"/>
                </a:rPr>
                <a:t>5</a:t>
              </a:r>
            </a:p>
          </p:txBody>
        </p:sp>
        <p:sp>
          <p:nvSpPr>
            <p:cNvPr id="212" name="Line 12">
              <a:extLst>
                <a:ext uri="{FF2B5EF4-FFF2-40B4-BE49-F238E27FC236}">
                  <a16:creationId xmlns:a16="http://schemas.microsoft.com/office/drawing/2014/main" id="{32BE217F-0673-30B0-7AB3-C3D782FED7C1}"/>
                </a:ext>
              </a:extLst>
            </p:cNvPr>
            <p:cNvSpPr>
              <a:spLocks noChangeShapeType="1"/>
            </p:cNvSpPr>
            <p:nvPr/>
          </p:nvSpPr>
          <p:spPr bwMode="auto">
            <a:xfrm>
              <a:off x="1311" y="2259"/>
              <a:ext cx="477" cy="0"/>
            </a:xfrm>
            <a:prstGeom prst="line">
              <a:avLst/>
            </a:prstGeom>
            <a:noFill/>
            <a:ln w="15875" cap="flat" algn="ctr">
              <a:solidFill>
                <a:srgbClr val="993366"/>
              </a:solidFill>
              <a:prstDash val="solid"/>
              <a:round/>
              <a:headEnd type="none" w="med" len="me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213" name="Line 13">
              <a:extLst>
                <a:ext uri="{FF2B5EF4-FFF2-40B4-BE49-F238E27FC236}">
                  <a16:creationId xmlns:a16="http://schemas.microsoft.com/office/drawing/2014/main" id="{6720FFF9-D977-FA38-6AC5-E0C88F0C6790}"/>
                </a:ext>
              </a:extLst>
            </p:cNvPr>
            <p:cNvSpPr>
              <a:spLocks noChangeShapeType="1"/>
            </p:cNvSpPr>
            <p:nvPr/>
          </p:nvSpPr>
          <p:spPr bwMode="auto">
            <a:xfrm>
              <a:off x="1989" y="2262"/>
              <a:ext cx="477" cy="0"/>
            </a:xfrm>
            <a:prstGeom prst="line">
              <a:avLst/>
            </a:prstGeom>
            <a:noFill/>
            <a:ln w="15875" cap="flat" algn="ctr">
              <a:solidFill>
                <a:srgbClr val="993366"/>
              </a:solidFill>
              <a:prstDash val="solid"/>
              <a:round/>
              <a:headEnd type="none" w="med" len="me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214" name="Line 14">
              <a:extLst>
                <a:ext uri="{FF2B5EF4-FFF2-40B4-BE49-F238E27FC236}">
                  <a16:creationId xmlns:a16="http://schemas.microsoft.com/office/drawing/2014/main" id="{856D2441-6516-7F05-8F31-525A1FD1A7EF}"/>
                </a:ext>
              </a:extLst>
            </p:cNvPr>
            <p:cNvSpPr>
              <a:spLocks noChangeShapeType="1"/>
            </p:cNvSpPr>
            <p:nvPr/>
          </p:nvSpPr>
          <p:spPr bwMode="auto">
            <a:xfrm>
              <a:off x="3336" y="2262"/>
              <a:ext cx="477" cy="0"/>
            </a:xfrm>
            <a:prstGeom prst="line">
              <a:avLst/>
            </a:prstGeom>
            <a:noFill/>
            <a:ln w="15875" cap="flat" algn="ctr">
              <a:solidFill>
                <a:srgbClr val="993366"/>
              </a:solidFill>
              <a:prstDash val="solid"/>
              <a:round/>
              <a:headEnd type="none" w="med" len="me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215" name="Freeform 15">
              <a:extLst>
                <a:ext uri="{FF2B5EF4-FFF2-40B4-BE49-F238E27FC236}">
                  <a16:creationId xmlns:a16="http://schemas.microsoft.com/office/drawing/2014/main" id="{C10FAFB0-2096-AD15-9FA4-F81F56943E06}"/>
                </a:ext>
              </a:extLst>
            </p:cNvPr>
            <p:cNvSpPr>
              <a:spLocks/>
            </p:cNvSpPr>
            <p:nvPr/>
          </p:nvSpPr>
          <p:spPr bwMode="auto">
            <a:xfrm>
              <a:off x="1551" y="1765"/>
              <a:ext cx="1356" cy="467"/>
            </a:xfrm>
            <a:custGeom>
              <a:avLst/>
              <a:gdLst>
                <a:gd name="T0" fmla="*/ 1107 w 1356"/>
                <a:gd name="T1" fmla="*/ 467 h 467"/>
                <a:gd name="T2" fmla="*/ 1293 w 1356"/>
                <a:gd name="T3" fmla="*/ 281 h 467"/>
                <a:gd name="T4" fmla="*/ 729 w 1356"/>
                <a:gd name="T5" fmla="*/ 5 h 467"/>
                <a:gd name="T6" fmla="*/ 81 w 1356"/>
                <a:gd name="T7" fmla="*/ 251 h 467"/>
                <a:gd name="T8" fmla="*/ 243 w 1356"/>
                <a:gd name="T9" fmla="*/ 461 h 467"/>
              </a:gdLst>
              <a:ahLst/>
              <a:cxnLst>
                <a:cxn ang="0">
                  <a:pos x="T0" y="T1"/>
                </a:cxn>
                <a:cxn ang="0">
                  <a:pos x="T2" y="T3"/>
                </a:cxn>
                <a:cxn ang="0">
                  <a:pos x="T4" y="T5"/>
                </a:cxn>
                <a:cxn ang="0">
                  <a:pos x="T6" y="T7"/>
                </a:cxn>
                <a:cxn ang="0">
                  <a:pos x="T8" y="T9"/>
                </a:cxn>
              </a:cxnLst>
              <a:rect l="0" t="0" r="r" b="b"/>
              <a:pathLst>
                <a:path w="1356" h="467">
                  <a:moveTo>
                    <a:pt x="1107" y="467"/>
                  </a:moveTo>
                  <a:cubicBezTo>
                    <a:pt x="1231" y="412"/>
                    <a:pt x="1356" y="358"/>
                    <a:pt x="1293" y="281"/>
                  </a:cubicBezTo>
                  <a:cubicBezTo>
                    <a:pt x="1230" y="204"/>
                    <a:pt x="931" y="10"/>
                    <a:pt x="729" y="5"/>
                  </a:cubicBezTo>
                  <a:cubicBezTo>
                    <a:pt x="527" y="0"/>
                    <a:pt x="162" y="175"/>
                    <a:pt x="81" y="251"/>
                  </a:cubicBezTo>
                  <a:cubicBezTo>
                    <a:pt x="0" y="327"/>
                    <a:pt x="121" y="394"/>
                    <a:pt x="243" y="461"/>
                  </a:cubicBezTo>
                </a:path>
              </a:pathLst>
            </a:custGeom>
            <a:noFill/>
            <a:ln w="15875" cap="flat" algn="ctr">
              <a:solidFill>
                <a:srgbClr val="FF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p>
          </p:txBody>
        </p:sp>
        <p:sp>
          <p:nvSpPr>
            <p:cNvPr id="216" name="Line 16">
              <a:extLst>
                <a:ext uri="{FF2B5EF4-FFF2-40B4-BE49-F238E27FC236}">
                  <a16:creationId xmlns:a16="http://schemas.microsoft.com/office/drawing/2014/main" id="{C0339F09-5E2D-668F-DAB8-1698F74B91E5}"/>
                </a:ext>
              </a:extLst>
            </p:cNvPr>
            <p:cNvSpPr>
              <a:spLocks noChangeShapeType="1"/>
            </p:cNvSpPr>
            <p:nvPr/>
          </p:nvSpPr>
          <p:spPr bwMode="auto">
            <a:xfrm>
              <a:off x="2673" y="2280"/>
              <a:ext cx="477" cy="0"/>
            </a:xfrm>
            <a:prstGeom prst="line">
              <a:avLst/>
            </a:prstGeom>
            <a:noFill/>
            <a:ln w="15875" cap="flat" algn="ctr">
              <a:solidFill>
                <a:srgbClr val="993366"/>
              </a:solidFill>
              <a:prstDash val="solid"/>
              <a:round/>
              <a:headEnd type="none" w="med" len="me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grpSp>
      <p:sp>
        <p:nvSpPr>
          <p:cNvPr id="217" name="Rectangle 5">
            <a:extLst>
              <a:ext uri="{FF2B5EF4-FFF2-40B4-BE49-F238E27FC236}">
                <a16:creationId xmlns:a16="http://schemas.microsoft.com/office/drawing/2014/main" id="{7D3F5631-4B95-5F3C-111E-29C965336AF4}"/>
              </a:ext>
            </a:extLst>
          </p:cNvPr>
          <p:cNvSpPr>
            <a:spLocks noChangeArrowheads="1"/>
          </p:cNvSpPr>
          <p:nvPr/>
        </p:nvSpPr>
        <p:spPr bwMode="auto">
          <a:xfrm>
            <a:off x="755650" y="4149725"/>
            <a:ext cx="7772400" cy="2171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spcBef>
                <a:spcPct val="20000"/>
              </a:spcBef>
              <a:buClr>
                <a:srgbClr val="FF0000"/>
              </a:buClr>
              <a:buSzPct val="70000"/>
              <a:buFont typeface="Wingdings" pitchFamily="2" charset="2"/>
              <a:buChar char="l"/>
            </a:pPr>
            <a:r>
              <a:rPr lang="en-US" altLang="en-US" sz="1900" b="1" i="1" dirty="0">
                <a:solidFill>
                  <a:srgbClr val="FF0000"/>
                </a:solidFill>
                <a:latin typeface="Arial" panose="020B0604020202020204" pitchFamily="34" charset="0"/>
              </a:rPr>
              <a:t>Every-Visit MC:</a:t>
            </a:r>
            <a:r>
              <a:rPr lang="en-US" altLang="en-US" sz="1900" b="1" dirty="0">
                <a:latin typeface="Arial" panose="020B0604020202020204" pitchFamily="34" charset="0"/>
              </a:rPr>
              <a:t> average returns for </a:t>
            </a:r>
            <a:r>
              <a:rPr lang="en-US" altLang="en-US" sz="1900" b="1" i="1" dirty="0">
                <a:solidFill>
                  <a:srgbClr val="FF0000"/>
                </a:solidFill>
                <a:latin typeface="Arial" panose="020B0604020202020204" pitchFamily="34" charset="0"/>
              </a:rPr>
              <a:t>every</a:t>
            </a:r>
            <a:r>
              <a:rPr lang="en-US" altLang="en-US" sz="1900" b="1" dirty="0">
                <a:latin typeface="Arial" panose="020B0604020202020204" pitchFamily="34" charset="0"/>
              </a:rPr>
              <a:t> time </a:t>
            </a:r>
            <a:r>
              <a:rPr lang="en-US" altLang="en-US" sz="1900" b="1" i="1" dirty="0">
                <a:latin typeface="Arial" panose="020B0604020202020204" pitchFamily="34" charset="0"/>
              </a:rPr>
              <a:t>s</a:t>
            </a:r>
            <a:r>
              <a:rPr lang="en-US" altLang="en-US" sz="1900" b="1" dirty="0">
                <a:latin typeface="Arial" panose="020B0604020202020204" pitchFamily="34" charset="0"/>
              </a:rPr>
              <a:t> is visited in an episode</a:t>
            </a:r>
          </a:p>
          <a:p>
            <a:pPr algn="l" eaLnBrk="1" hangingPunct="1">
              <a:spcBef>
                <a:spcPct val="20000"/>
              </a:spcBef>
              <a:buClr>
                <a:srgbClr val="FF0000"/>
              </a:buClr>
              <a:buSzPct val="70000"/>
              <a:buFont typeface="Wingdings" pitchFamily="2" charset="2"/>
              <a:buChar char="l"/>
            </a:pPr>
            <a:r>
              <a:rPr lang="en-US" altLang="en-US" sz="1900" b="1" i="1" dirty="0">
                <a:solidFill>
                  <a:srgbClr val="FF0000"/>
                </a:solidFill>
                <a:latin typeface="Arial" panose="020B0604020202020204" pitchFamily="34" charset="0"/>
              </a:rPr>
              <a:t>First-visit MC:</a:t>
            </a:r>
            <a:r>
              <a:rPr lang="en-US" altLang="en-US" sz="1900" b="1" dirty="0">
                <a:latin typeface="Arial" panose="020B0604020202020204" pitchFamily="34" charset="0"/>
              </a:rPr>
              <a:t> average returns only for </a:t>
            </a:r>
            <a:r>
              <a:rPr lang="en-US" altLang="en-US" sz="1900" b="1" i="1" dirty="0">
                <a:solidFill>
                  <a:srgbClr val="FF0000"/>
                </a:solidFill>
                <a:latin typeface="Arial" panose="020B0604020202020204" pitchFamily="34" charset="0"/>
              </a:rPr>
              <a:t>first</a:t>
            </a:r>
            <a:r>
              <a:rPr lang="en-US" altLang="en-US" sz="1900" b="1" dirty="0">
                <a:latin typeface="Arial" panose="020B0604020202020204" pitchFamily="34" charset="0"/>
              </a:rPr>
              <a:t> time </a:t>
            </a:r>
            <a:r>
              <a:rPr lang="en-US" altLang="en-US" sz="1900" b="1" i="1" dirty="0">
                <a:latin typeface="Arial" panose="020B0604020202020204" pitchFamily="34" charset="0"/>
              </a:rPr>
              <a:t>s</a:t>
            </a:r>
            <a:r>
              <a:rPr lang="en-US" altLang="en-US" sz="1900" b="1" dirty="0">
                <a:latin typeface="Arial" panose="020B0604020202020204" pitchFamily="34" charset="0"/>
              </a:rPr>
              <a:t> is visited in an episode</a:t>
            </a:r>
          </a:p>
          <a:p>
            <a:pPr algn="l" eaLnBrk="1" hangingPunct="1">
              <a:spcBef>
                <a:spcPct val="20000"/>
              </a:spcBef>
              <a:buClr>
                <a:srgbClr val="FF0000"/>
              </a:buClr>
              <a:buSzPct val="70000"/>
              <a:buFont typeface="Wingdings" pitchFamily="2" charset="2"/>
              <a:buChar char="l"/>
            </a:pPr>
            <a:r>
              <a:rPr lang="en-US" altLang="en-US" sz="1900" b="1" dirty="0">
                <a:latin typeface="Arial" panose="020B0604020202020204" pitchFamily="34" charset="0"/>
              </a:rPr>
              <a:t>Both converge asymptotically</a:t>
            </a:r>
          </a:p>
        </p:txBody>
      </p:sp>
    </p:spTree>
    <p:extLst>
      <p:ext uri="{BB962C8B-B14F-4D97-AF65-F5344CB8AC3E}">
        <p14:creationId xmlns:p14="http://schemas.microsoft.com/office/powerpoint/2010/main" val="1987691495"/>
      </p:ext>
    </p:extLst>
  </p:cSld>
  <p:clrMapOvr>
    <a:masterClrMapping/>
  </p:clrMapOvr>
  <p:transition spd="slow" advTm="18981">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childTnLst>
                                    <p:set>
                                      <p:cBhvr additive="base">
                                        <p:cTn id="6" dur="1" fill="hold">
                                          <p:stCondLst>
                                            <p:cond delay="0"/>
                                          </p:stCondLst>
                                        </p:cTn>
                                        <p:tgtEl>
                                          <p:spTgt spid="206"/>
                                        </p:tgtEl>
                                        <p:attrNameLst>
                                          <p:attrName>style.visibility</p:attrName>
                                        </p:attrNameLst>
                                      </p:cBhvr>
                                      <p:to>
                                        <p:strVal val="visible"/>
                                      </p:to>
                                    </p:set>
                                    <p:anim calcmode="lin" valueType="num">
                                      <p:cBhvr additive="base">
                                        <p:cTn id="7" dur="500" fill="hold"/>
                                        <p:tgtEl>
                                          <p:spTgt spid="206"/>
                                        </p:tgtEl>
                                        <p:attrNameLst>
                                          <p:attrName>ppt_x</p:attrName>
                                        </p:attrNameLst>
                                      </p:cBhvr>
                                      <p:tavLst>
                                        <p:tav tm="0">
                                          <p:val>
                                            <p:strVal val="#ppt_x"/>
                                          </p:val>
                                        </p:tav>
                                        <p:tav tm="100000">
                                          <p:val>
                                            <p:strVal val="#ppt_x"/>
                                          </p:val>
                                        </p:tav>
                                      </p:tavLst>
                                    </p:anim>
                                    <p:anim calcmode="lin" valueType="num">
                                      <p:cBhvr additive="base">
                                        <p:cTn id="8" dur="500" fill="hold"/>
                                        <p:tgtEl>
                                          <p:spTgt spid="20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childTnLst>
                                    <p:set>
                                      <p:cBhvr additive="base">
                                        <p:cTn id="10" dur="1" fill="hold">
                                          <p:stCondLst>
                                            <p:cond delay="0"/>
                                          </p:stCondLst>
                                        </p:cTn>
                                        <p:tgtEl>
                                          <p:spTgt spid="217"/>
                                        </p:tgtEl>
                                        <p:attrNameLst>
                                          <p:attrName>style.visibility</p:attrName>
                                        </p:attrNameLst>
                                      </p:cBhvr>
                                      <p:to>
                                        <p:strVal val="visible"/>
                                      </p:to>
                                    </p:set>
                                    <p:anim calcmode="lin" valueType="num">
                                      <p:cBhvr additive="base">
                                        <p:cTn id="11" dur="500" fill="hold"/>
                                        <p:tgtEl>
                                          <p:spTgt spid="217"/>
                                        </p:tgtEl>
                                        <p:attrNameLst>
                                          <p:attrName>ppt_x</p:attrName>
                                        </p:attrNameLst>
                                      </p:cBhvr>
                                      <p:tavLst>
                                        <p:tav tm="0">
                                          <p:val>
                                            <p:strVal val="#ppt_x"/>
                                          </p:val>
                                        </p:tav>
                                        <p:tav tm="100000">
                                          <p:val>
                                            <p:strVal val="#ppt_x"/>
                                          </p:val>
                                        </p:tav>
                                      </p:tavLst>
                                    </p:anim>
                                    <p:anim calcmode="lin" valueType="num">
                                      <p:cBhvr additive="base">
                                        <p:cTn id="12" dur="500" fill="hold"/>
                                        <p:tgtEl>
                                          <p:spTgt spid="2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21</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时序差分学习</a:t>
            </a:r>
          </a:p>
        </p:txBody>
      </p:sp>
      <p:sp>
        <p:nvSpPr>
          <p:cNvPr id="2" name="矩形 1">
            <a:extLst>
              <a:ext uri="{FF2B5EF4-FFF2-40B4-BE49-F238E27FC236}">
                <a16:creationId xmlns:a16="http://schemas.microsoft.com/office/drawing/2014/main" id="{76D019F8-20CF-4037-7414-F54F8B61C969}"/>
              </a:ext>
            </a:extLst>
          </p:cNvPr>
          <p:cNvSpPr>
            <a:spLocks noChangeArrowheads="1"/>
          </p:cNvSpPr>
          <p:nvPr/>
        </p:nvSpPr>
        <p:spPr bwMode="auto">
          <a:xfrm>
            <a:off x="671513" y="1422990"/>
            <a:ext cx="7775575" cy="491570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marL="457200" indent="-457200" algn="l" eaLnBrk="1" hangingPunct="1">
              <a:lnSpc>
                <a:spcPts val="3800"/>
              </a:lnSpc>
              <a:buFont typeface="Arial" panose="020B0604020202020204" pitchFamily="34" charset="0"/>
              <a:buChar char="•"/>
            </a:pPr>
            <a:r>
              <a:rPr lang="zh-CN" altLang="zh-CN" sz="2800" dirty="0"/>
              <a:t>时序差分学习中没有环境模型，根据经验学习。每步进行迭代，不需要等任务完成。</a:t>
            </a:r>
            <a:endParaRPr lang="en-US" altLang="zh-CN" sz="2800" dirty="0"/>
          </a:p>
          <a:p>
            <a:pPr marL="457200" indent="-457200" algn="l" eaLnBrk="1" hangingPunct="1">
              <a:lnSpc>
                <a:spcPts val="3800"/>
              </a:lnSpc>
              <a:buFont typeface="Arial" panose="020B0604020202020204" pitchFamily="34" charset="0"/>
              <a:buChar char="•"/>
            </a:pPr>
            <a:r>
              <a:rPr lang="zh-CN" altLang="zh-CN" sz="2800" dirty="0"/>
              <a:t>预测模型的控制算法，根据历史信息判断将来的输入和输出，强调模型的函数而非模型的结构。</a:t>
            </a:r>
            <a:endParaRPr lang="en-US" altLang="zh-CN" sz="2800" dirty="0"/>
          </a:p>
          <a:p>
            <a:pPr marL="457200" indent="-457200" algn="l" eaLnBrk="1" hangingPunct="1">
              <a:lnSpc>
                <a:spcPts val="3800"/>
              </a:lnSpc>
              <a:buFont typeface="Arial" panose="020B0604020202020204" pitchFamily="34" charset="0"/>
              <a:buChar char="•"/>
            </a:pPr>
            <a:r>
              <a:rPr lang="zh-CN" altLang="zh-CN" sz="2800" dirty="0"/>
              <a:t>时序差分方法和蒙特卡罗方法类似，仍然采样一次学习循环中获得的瞬时奖惩反馈，但同时类似与动态规划方法采用自举方法估计状态的值函数。然后通过多次迭代学习，去逼近真实的状态值函数。</a:t>
            </a:r>
          </a:p>
        </p:txBody>
      </p:sp>
    </p:spTree>
    <p:extLst>
      <p:ext uri="{BB962C8B-B14F-4D97-AF65-F5344CB8AC3E}">
        <p14:creationId xmlns:p14="http://schemas.microsoft.com/office/powerpoint/2010/main" val="4243718393"/>
      </p:ext>
    </p:extLst>
  </p:cSld>
  <p:clrMapOvr>
    <a:masterClrMapping/>
  </p:clrMapOvr>
  <p:transition spd="slow" advTm="18981">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22</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时序差分学习</a:t>
            </a:r>
          </a:p>
        </p:txBody>
      </p:sp>
      <p:graphicFrame>
        <p:nvGraphicFramePr>
          <p:cNvPr id="3" name="Object 174">
            <a:extLst>
              <a:ext uri="{FF2B5EF4-FFF2-40B4-BE49-F238E27FC236}">
                <a16:creationId xmlns:a16="http://schemas.microsoft.com/office/drawing/2014/main" id="{A939058A-5948-3FBD-4B58-138797BF8E7C}"/>
              </a:ext>
            </a:extLst>
          </p:cNvPr>
          <p:cNvGraphicFramePr>
            <a:graphicFrameLocks/>
          </p:cNvGraphicFramePr>
          <p:nvPr/>
        </p:nvGraphicFramePr>
        <p:xfrm>
          <a:off x="971550" y="1412875"/>
          <a:ext cx="5513388" cy="454025"/>
        </p:xfrm>
        <a:graphic>
          <a:graphicData uri="http://schemas.openxmlformats.org/presentationml/2006/ole">
            <mc:AlternateContent xmlns:mc="http://schemas.openxmlformats.org/markup-compatibility/2006">
              <mc:Choice xmlns:v="urn:schemas-microsoft-com:vml" Requires="v">
                <p:oleObj name="公式" r:id="rId2" imgW="55003700" imgH="4686300" progId="Equation.3">
                  <p:embed/>
                </p:oleObj>
              </mc:Choice>
              <mc:Fallback>
                <p:oleObj name="公式" r:id="rId2" imgW="55003700" imgH="4686300" progId="Equation.3">
                  <p:embed/>
                  <p:pic>
                    <p:nvPicPr>
                      <p:cNvPr id="2868" name="Object 174">
                        <a:extLst>
                          <a:ext uri="{FF2B5EF4-FFF2-40B4-BE49-F238E27FC236}">
                            <a16:creationId xmlns:a16="http://schemas.microsoft.com/office/drawing/2014/main" id="{80DC4AE1-7225-282B-A00B-7F331369174A}"/>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550" y="1412875"/>
                        <a:ext cx="5513388" cy="454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pSp>
        <p:nvGrpSpPr>
          <p:cNvPr id="7" name="Group 821">
            <a:extLst>
              <a:ext uri="{FF2B5EF4-FFF2-40B4-BE49-F238E27FC236}">
                <a16:creationId xmlns:a16="http://schemas.microsoft.com/office/drawing/2014/main" id="{FECF628A-A775-8C10-C5F9-BE33816687E7}"/>
              </a:ext>
            </a:extLst>
          </p:cNvPr>
          <p:cNvGrpSpPr>
            <a:grpSpLocks/>
          </p:cNvGrpSpPr>
          <p:nvPr/>
        </p:nvGrpSpPr>
        <p:grpSpPr bwMode="auto">
          <a:xfrm>
            <a:off x="1187450" y="2133600"/>
            <a:ext cx="6853238" cy="3889375"/>
            <a:chOff x="703" y="1570"/>
            <a:chExt cx="4317" cy="2450"/>
          </a:xfrm>
        </p:grpSpPr>
        <p:sp>
          <p:nvSpPr>
            <p:cNvPr id="8" name="Freeform 3">
              <a:extLst>
                <a:ext uri="{FF2B5EF4-FFF2-40B4-BE49-F238E27FC236}">
                  <a16:creationId xmlns:a16="http://schemas.microsoft.com/office/drawing/2014/main" id="{BB8B1520-5657-C3C0-3314-03D654009F33}"/>
                </a:ext>
              </a:extLst>
            </p:cNvPr>
            <p:cNvSpPr>
              <a:spLocks/>
            </p:cNvSpPr>
            <p:nvPr/>
          </p:nvSpPr>
          <p:spPr bwMode="auto">
            <a:xfrm>
              <a:off x="2771" y="1616"/>
              <a:ext cx="1167" cy="1031"/>
            </a:xfrm>
            <a:custGeom>
              <a:avLst/>
              <a:gdLst>
                <a:gd name="T0" fmla="*/ 57 w 1167"/>
                <a:gd name="T1" fmla="*/ 31 h 1031"/>
                <a:gd name="T2" fmla="*/ 245 w 1167"/>
                <a:gd name="T3" fmla="*/ 0 h 1031"/>
                <a:gd name="T4" fmla="*/ 414 w 1167"/>
                <a:gd name="T5" fmla="*/ 62 h 1031"/>
                <a:gd name="T6" fmla="*/ 819 w 1167"/>
                <a:gd name="T7" fmla="*/ 245 h 1031"/>
                <a:gd name="T8" fmla="*/ 1054 w 1167"/>
                <a:gd name="T9" fmla="*/ 307 h 1031"/>
                <a:gd name="T10" fmla="*/ 1167 w 1167"/>
                <a:gd name="T11" fmla="*/ 460 h 1031"/>
                <a:gd name="T12" fmla="*/ 988 w 1167"/>
                <a:gd name="T13" fmla="*/ 746 h 1031"/>
                <a:gd name="T14" fmla="*/ 800 w 1167"/>
                <a:gd name="T15" fmla="*/ 991 h 1031"/>
                <a:gd name="T16" fmla="*/ 631 w 1167"/>
                <a:gd name="T17" fmla="*/ 1031 h 1031"/>
                <a:gd name="T18" fmla="*/ 537 w 1167"/>
                <a:gd name="T19" fmla="*/ 960 h 1031"/>
                <a:gd name="T20" fmla="*/ 537 w 1167"/>
                <a:gd name="T21" fmla="*/ 746 h 1031"/>
                <a:gd name="T22" fmla="*/ 781 w 1167"/>
                <a:gd name="T23" fmla="*/ 541 h 1031"/>
                <a:gd name="T24" fmla="*/ 490 w 1167"/>
                <a:gd name="T25" fmla="*/ 490 h 1031"/>
                <a:gd name="T26" fmla="*/ 339 w 1167"/>
                <a:gd name="T27" fmla="*/ 470 h 1031"/>
                <a:gd name="T28" fmla="*/ 179 w 1167"/>
                <a:gd name="T29" fmla="*/ 388 h 1031"/>
                <a:gd name="T30" fmla="*/ 19 w 1167"/>
                <a:gd name="T31" fmla="*/ 296 h 1031"/>
                <a:gd name="T32" fmla="*/ 0 w 1167"/>
                <a:gd name="T33" fmla="*/ 143 h 1031"/>
                <a:gd name="T34" fmla="*/ 28 w 1167"/>
                <a:gd name="T35" fmla="*/ 82 h 1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67" h="1031">
                  <a:moveTo>
                    <a:pt x="57" y="31"/>
                  </a:moveTo>
                  <a:lnTo>
                    <a:pt x="245" y="0"/>
                  </a:lnTo>
                  <a:lnTo>
                    <a:pt x="414" y="62"/>
                  </a:lnTo>
                  <a:lnTo>
                    <a:pt x="819" y="245"/>
                  </a:lnTo>
                  <a:lnTo>
                    <a:pt x="1054" y="307"/>
                  </a:lnTo>
                  <a:lnTo>
                    <a:pt x="1167" y="460"/>
                  </a:lnTo>
                  <a:lnTo>
                    <a:pt x="988" y="746"/>
                  </a:lnTo>
                  <a:lnTo>
                    <a:pt x="800" y="991"/>
                  </a:lnTo>
                  <a:lnTo>
                    <a:pt x="631" y="1031"/>
                  </a:lnTo>
                  <a:lnTo>
                    <a:pt x="537" y="960"/>
                  </a:lnTo>
                  <a:lnTo>
                    <a:pt x="537" y="746"/>
                  </a:lnTo>
                  <a:lnTo>
                    <a:pt x="781" y="541"/>
                  </a:lnTo>
                  <a:lnTo>
                    <a:pt x="490" y="490"/>
                  </a:lnTo>
                  <a:lnTo>
                    <a:pt x="339" y="470"/>
                  </a:lnTo>
                  <a:lnTo>
                    <a:pt x="179" y="388"/>
                  </a:lnTo>
                  <a:lnTo>
                    <a:pt x="19" y="296"/>
                  </a:lnTo>
                  <a:lnTo>
                    <a:pt x="0" y="143"/>
                  </a:lnTo>
                  <a:lnTo>
                    <a:pt x="28" y="82"/>
                  </a:lnTo>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4288"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 name="Freeform 4">
              <a:extLst>
                <a:ext uri="{FF2B5EF4-FFF2-40B4-BE49-F238E27FC236}">
                  <a16:creationId xmlns:a16="http://schemas.microsoft.com/office/drawing/2014/main" id="{653F047E-CAB8-AFEE-FC9C-2C7375A7537A}"/>
                </a:ext>
              </a:extLst>
            </p:cNvPr>
            <p:cNvSpPr>
              <a:spLocks/>
            </p:cNvSpPr>
            <p:nvPr/>
          </p:nvSpPr>
          <p:spPr bwMode="auto">
            <a:xfrm>
              <a:off x="2608" y="1570"/>
              <a:ext cx="1120" cy="1000"/>
            </a:xfrm>
            <a:custGeom>
              <a:avLst/>
              <a:gdLst>
                <a:gd name="T0" fmla="*/ 66 w 1120"/>
                <a:gd name="T1" fmla="*/ 10 h 1000"/>
                <a:gd name="T2" fmla="*/ 150 w 1120"/>
                <a:gd name="T3" fmla="*/ 0 h 1000"/>
                <a:gd name="T4" fmla="*/ 226 w 1120"/>
                <a:gd name="T5" fmla="*/ 0 h 1000"/>
                <a:gd name="T6" fmla="*/ 282 w 1120"/>
                <a:gd name="T7" fmla="*/ 0 h 1000"/>
                <a:gd name="T8" fmla="*/ 320 w 1120"/>
                <a:gd name="T9" fmla="*/ 10 h 1000"/>
                <a:gd name="T10" fmla="*/ 348 w 1120"/>
                <a:gd name="T11" fmla="*/ 20 h 1000"/>
                <a:gd name="T12" fmla="*/ 423 w 1120"/>
                <a:gd name="T13" fmla="*/ 51 h 1000"/>
                <a:gd name="T14" fmla="*/ 489 w 1120"/>
                <a:gd name="T15" fmla="*/ 81 h 1000"/>
                <a:gd name="T16" fmla="*/ 583 w 1120"/>
                <a:gd name="T17" fmla="*/ 122 h 1000"/>
                <a:gd name="T18" fmla="*/ 621 w 1120"/>
                <a:gd name="T19" fmla="*/ 143 h 1000"/>
                <a:gd name="T20" fmla="*/ 715 w 1120"/>
                <a:gd name="T21" fmla="*/ 184 h 1000"/>
                <a:gd name="T22" fmla="*/ 800 w 1120"/>
                <a:gd name="T23" fmla="*/ 214 h 1000"/>
                <a:gd name="T24" fmla="*/ 884 w 1120"/>
                <a:gd name="T25" fmla="*/ 245 h 1000"/>
                <a:gd name="T26" fmla="*/ 922 w 1120"/>
                <a:gd name="T27" fmla="*/ 255 h 1000"/>
                <a:gd name="T28" fmla="*/ 1007 w 1120"/>
                <a:gd name="T29" fmla="*/ 286 h 1000"/>
                <a:gd name="T30" fmla="*/ 1082 w 1120"/>
                <a:gd name="T31" fmla="*/ 337 h 1000"/>
                <a:gd name="T32" fmla="*/ 1110 w 1120"/>
                <a:gd name="T33" fmla="*/ 367 h 1000"/>
                <a:gd name="T34" fmla="*/ 1120 w 1120"/>
                <a:gd name="T35" fmla="*/ 408 h 1000"/>
                <a:gd name="T36" fmla="*/ 1120 w 1120"/>
                <a:gd name="T37" fmla="*/ 459 h 1000"/>
                <a:gd name="T38" fmla="*/ 1091 w 1120"/>
                <a:gd name="T39" fmla="*/ 531 h 1000"/>
                <a:gd name="T40" fmla="*/ 1063 w 1120"/>
                <a:gd name="T41" fmla="*/ 582 h 1000"/>
                <a:gd name="T42" fmla="*/ 931 w 1120"/>
                <a:gd name="T43" fmla="*/ 786 h 1000"/>
                <a:gd name="T44" fmla="*/ 875 w 1120"/>
                <a:gd name="T45" fmla="*/ 857 h 1000"/>
                <a:gd name="T46" fmla="*/ 818 w 1120"/>
                <a:gd name="T47" fmla="*/ 919 h 1000"/>
                <a:gd name="T48" fmla="*/ 790 w 1120"/>
                <a:gd name="T49" fmla="*/ 949 h 1000"/>
                <a:gd name="T50" fmla="*/ 734 w 1120"/>
                <a:gd name="T51" fmla="*/ 980 h 1000"/>
                <a:gd name="T52" fmla="*/ 706 w 1120"/>
                <a:gd name="T53" fmla="*/ 990 h 1000"/>
                <a:gd name="T54" fmla="*/ 640 w 1120"/>
                <a:gd name="T55" fmla="*/ 1000 h 1000"/>
                <a:gd name="T56" fmla="*/ 583 w 1120"/>
                <a:gd name="T57" fmla="*/ 980 h 1000"/>
                <a:gd name="T58" fmla="*/ 555 w 1120"/>
                <a:gd name="T59" fmla="*/ 959 h 1000"/>
                <a:gd name="T60" fmla="*/ 536 w 1120"/>
                <a:gd name="T61" fmla="*/ 908 h 1000"/>
                <a:gd name="T62" fmla="*/ 527 w 1120"/>
                <a:gd name="T63" fmla="*/ 827 h 1000"/>
                <a:gd name="T64" fmla="*/ 527 w 1120"/>
                <a:gd name="T65" fmla="*/ 796 h 1000"/>
                <a:gd name="T66" fmla="*/ 546 w 1120"/>
                <a:gd name="T67" fmla="*/ 745 h 1000"/>
                <a:gd name="T68" fmla="*/ 583 w 1120"/>
                <a:gd name="T69" fmla="*/ 694 h 1000"/>
                <a:gd name="T70" fmla="*/ 640 w 1120"/>
                <a:gd name="T71" fmla="*/ 633 h 1000"/>
                <a:gd name="T72" fmla="*/ 658 w 1120"/>
                <a:gd name="T73" fmla="*/ 612 h 1000"/>
                <a:gd name="T74" fmla="*/ 696 w 1120"/>
                <a:gd name="T75" fmla="*/ 571 h 1000"/>
                <a:gd name="T76" fmla="*/ 706 w 1120"/>
                <a:gd name="T77" fmla="*/ 531 h 1000"/>
                <a:gd name="T78" fmla="*/ 668 w 1120"/>
                <a:gd name="T79" fmla="*/ 500 h 1000"/>
                <a:gd name="T80" fmla="*/ 621 w 1120"/>
                <a:gd name="T81" fmla="*/ 490 h 1000"/>
                <a:gd name="T82" fmla="*/ 527 w 1120"/>
                <a:gd name="T83" fmla="*/ 480 h 1000"/>
                <a:gd name="T84" fmla="*/ 423 w 1120"/>
                <a:gd name="T85" fmla="*/ 459 h 1000"/>
                <a:gd name="T86" fmla="*/ 386 w 1120"/>
                <a:gd name="T87" fmla="*/ 459 h 1000"/>
                <a:gd name="T88" fmla="*/ 310 w 1120"/>
                <a:gd name="T89" fmla="*/ 439 h 1000"/>
                <a:gd name="T90" fmla="*/ 244 w 1120"/>
                <a:gd name="T91" fmla="*/ 408 h 1000"/>
                <a:gd name="T92" fmla="*/ 131 w 1120"/>
                <a:gd name="T93" fmla="*/ 347 h 1000"/>
                <a:gd name="T94" fmla="*/ 66 w 1120"/>
                <a:gd name="T95" fmla="*/ 306 h 1000"/>
                <a:gd name="T96" fmla="*/ 18 w 1120"/>
                <a:gd name="T97" fmla="*/ 255 h 1000"/>
                <a:gd name="T98" fmla="*/ 0 w 1120"/>
                <a:gd name="T99" fmla="*/ 194 h 1000"/>
                <a:gd name="T100" fmla="*/ 0 w 1120"/>
                <a:gd name="T101" fmla="*/ 143 h 1000"/>
                <a:gd name="T102" fmla="*/ 9 w 1120"/>
                <a:gd name="T103" fmla="*/ 81 h 1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0" h="1000">
                  <a:moveTo>
                    <a:pt x="47" y="10"/>
                  </a:moveTo>
                  <a:lnTo>
                    <a:pt x="66" y="10"/>
                  </a:lnTo>
                  <a:lnTo>
                    <a:pt x="122" y="0"/>
                  </a:lnTo>
                  <a:lnTo>
                    <a:pt x="150" y="0"/>
                  </a:lnTo>
                  <a:lnTo>
                    <a:pt x="188" y="0"/>
                  </a:lnTo>
                  <a:lnTo>
                    <a:pt x="226" y="0"/>
                  </a:lnTo>
                  <a:lnTo>
                    <a:pt x="263" y="0"/>
                  </a:lnTo>
                  <a:lnTo>
                    <a:pt x="282" y="0"/>
                  </a:lnTo>
                  <a:lnTo>
                    <a:pt x="310" y="10"/>
                  </a:lnTo>
                  <a:lnTo>
                    <a:pt x="320" y="10"/>
                  </a:lnTo>
                  <a:lnTo>
                    <a:pt x="329" y="10"/>
                  </a:lnTo>
                  <a:lnTo>
                    <a:pt x="348" y="20"/>
                  </a:lnTo>
                  <a:lnTo>
                    <a:pt x="376" y="30"/>
                  </a:lnTo>
                  <a:lnTo>
                    <a:pt x="423" y="51"/>
                  </a:lnTo>
                  <a:lnTo>
                    <a:pt x="442" y="61"/>
                  </a:lnTo>
                  <a:lnTo>
                    <a:pt x="489" y="81"/>
                  </a:lnTo>
                  <a:lnTo>
                    <a:pt x="536" y="102"/>
                  </a:lnTo>
                  <a:lnTo>
                    <a:pt x="583" y="122"/>
                  </a:lnTo>
                  <a:lnTo>
                    <a:pt x="602" y="133"/>
                  </a:lnTo>
                  <a:lnTo>
                    <a:pt x="621" y="143"/>
                  </a:lnTo>
                  <a:lnTo>
                    <a:pt x="668" y="163"/>
                  </a:lnTo>
                  <a:lnTo>
                    <a:pt x="715" y="184"/>
                  </a:lnTo>
                  <a:lnTo>
                    <a:pt x="771" y="204"/>
                  </a:lnTo>
                  <a:lnTo>
                    <a:pt x="800" y="214"/>
                  </a:lnTo>
                  <a:lnTo>
                    <a:pt x="847" y="235"/>
                  </a:lnTo>
                  <a:lnTo>
                    <a:pt x="884" y="245"/>
                  </a:lnTo>
                  <a:lnTo>
                    <a:pt x="913" y="255"/>
                  </a:lnTo>
                  <a:lnTo>
                    <a:pt x="922" y="255"/>
                  </a:lnTo>
                  <a:lnTo>
                    <a:pt x="960" y="265"/>
                  </a:lnTo>
                  <a:lnTo>
                    <a:pt x="1007" y="286"/>
                  </a:lnTo>
                  <a:lnTo>
                    <a:pt x="1044" y="306"/>
                  </a:lnTo>
                  <a:lnTo>
                    <a:pt x="1082" y="337"/>
                  </a:lnTo>
                  <a:lnTo>
                    <a:pt x="1101" y="357"/>
                  </a:lnTo>
                  <a:lnTo>
                    <a:pt x="1110" y="367"/>
                  </a:lnTo>
                  <a:lnTo>
                    <a:pt x="1120" y="398"/>
                  </a:lnTo>
                  <a:lnTo>
                    <a:pt x="1120" y="408"/>
                  </a:lnTo>
                  <a:lnTo>
                    <a:pt x="1120" y="449"/>
                  </a:lnTo>
                  <a:lnTo>
                    <a:pt x="1120" y="459"/>
                  </a:lnTo>
                  <a:lnTo>
                    <a:pt x="1110" y="490"/>
                  </a:lnTo>
                  <a:lnTo>
                    <a:pt x="1091" y="531"/>
                  </a:lnTo>
                  <a:lnTo>
                    <a:pt x="1073" y="571"/>
                  </a:lnTo>
                  <a:lnTo>
                    <a:pt x="1063" y="582"/>
                  </a:lnTo>
                  <a:lnTo>
                    <a:pt x="1026" y="653"/>
                  </a:lnTo>
                  <a:lnTo>
                    <a:pt x="931" y="786"/>
                  </a:lnTo>
                  <a:lnTo>
                    <a:pt x="884" y="847"/>
                  </a:lnTo>
                  <a:lnTo>
                    <a:pt x="875" y="857"/>
                  </a:lnTo>
                  <a:lnTo>
                    <a:pt x="847" y="898"/>
                  </a:lnTo>
                  <a:lnTo>
                    <a:pt x="818" y="919"/>
                  </a:lnTo>
                  <a:lnTo>
                    <a:pt x="800" y="939"/>
                  </a:lnTo>
                  <a:lnTo>
                    <a:pt x="790" y="949"/>
                  </a:lnTo>
                  <a:lnTo>
                    <a:pt x="753" y="970"/>
                  </a:lnTo>
                  <a:lnTo>
                    <a:pt x="734" y="980"/>
                  </a:lnTo>
                  <a:lnTo>
                    <a:pt x="715" y="990"/>
                  </a:lnTo>
                  <a:lnTo>
                    <a:pt x="706" y="990"/>
                  </a:lnTo>
                  <a:lnTo>
                    <a:pt x="677" y="1000"/>
                  </a:lnTo>
                  <a:lnTo>
                    <a:pt x="640" y="1000"/>
                  </a:lnTo>
                  <a:lnTo>
                    <a:pt x="611" y="990"/>
                  </a:lnTo>
                  <a:lnTo>
                    <a:pt x="583" y="980"/>
                  </a:lnTo>
                  <a:lnTo>
                    <a:pt x="574" y="970"/>
                  </a:lnTo>
                  <a:lnTo>
                    <a:pt x="555" y="959"/>
                  </a:lnTo>
                  <a:lnTo>
                    <a:pt x="546" y="939"/>
                  </a:lnTo>
                  <a:lnTo>
                    <a:pt x="536" y="908"/>
                  </a:lnTo>
                  <a:lnTo>
                    <a:pt x="527" y="857"/>
                  </a:lnTo>
                  <a:lnTo>
                    <a:pt x="527" y="827"/>
                  </a:lnTo>
                  <a:lnTo>
                    <a:pt x="527" y="816"/>
                  </a:lnTo>
                  <a:lnTo>
                    <a:pt x="527" y="796"/>
                  </a:lnTo>
                  <a:lnTo>
                    <a:pt x="536" y="765"/>
                  </a:lnTo>
                  <a:lnTo>
                    <a:pt x="546" y="745"/>
                  </a:lnTo>
                  <a:lnTo>
                    <a:pt x="564" y="714"/>
                  </a:lnTo>
                  <a:lnTo>
                    <a:pt x="583" y="694"/>
                  </a:lnTo>
                  <a:lnTo>
                    <a:pt x="611" y="653"/>
                  </a:lnTo>
                  <a:lnTo>
                    <a:pt x="640" y="633"/>
                  </a:lnTo>
                  <a:lnTo>
                    <a:pt x="649" y="623"/>
                  </a:lnTo>
                  <a:lnTo>
                    <a:pt x="658" y="612"/>
                  </a:lnTo>
                  <a:lnTo>
                    <a:pt x="687" y="582"/>
                  </a:lnTo>
                  <a:lnTo>
                    <a:pt x="696" y="571"/>
                  </a:lnTo>
                  <a:lnTo>
                    <a:pt x="706" y="541"/>
                  </a:lnTo>
                  <a:lnTo>
                    <a:pt x="706" y="531"/>
                  </a:lnTo>
                  <a:lnTo>
                    <a:pt x="687" y="510"/>
                  </a:lnTo>
                  <a:lnTo>
                    <a:pt x="668" y="500"/>
                  </a:lnTo>
                  <a:lnTo>
                    <a:pt x="640" y="490"/>
                  </a:lnTo>
                  <a:lnTo>
                    <a:pt x="621" y="490"/>
                  </a:lnTo>
                  <a:lnTo>
                    <a:pt x="593" y="490"/>
                  </a:lnTo>
                  <a:lnTo>
                    <a:pt x="527" y="480"/>
                  </a:lnTo>
                  <a:lnTo>
                    <a:pt x="470" y="469"/>
                  </a:lnTo>
                  <a:lnTo>
                    <a:pt x="423" y="459"/>
                  </a:lnTo>
                  <a:lnTo>
                    <a:pt x="404" y="459"/>
                  </a:lnTo>
                  <a:lnTo>
                    <a:pt x="386" y="459"/>
                  </a:lnTo>
                  <a:lnTo>
                    <a:pt x="348" y="449"/>
                  </a:lnTo>
                  <a:lnTo>
                    <a:pt x="310" y="439"/>
                  </a:lnTo>
                  <a:lnTo>
                    <a:pt x="263" y="418"/>
                  </a:lnTo>
                  <a:lnTo>
                    <a:pt x="244" y="408"/>
                  </a:lnTo>
                  <a:lnTo>
                    <a:pt x="207" y="388"/>
                  </a:lnTo>
                  <a:lnTo>
                    <a:pt x="131" y="347"/>
                  </a:lnTo>
                  <a:lnTo>
                    <a:pt x="84" y="316"/>
                  </a:lnTo>
                  <a:lnTo>
                    <a:pt x="66" y="306"/>
                  </a:lnTo>
                  <a:lnTo>
                    <a:pt x="37" y="286"/>
                  </a:lnTo>
                  <a:lnTo>
                    <a:pt x="18" y="255"/>
                  </a:lnTo>
                  <a:lnTo>
                    <a:pt x="0" y="214"/>
                  </a:lnTo>
                  <a:lnTo>
                    <a:pt x="0" y="194"/>
                  </a:lnTo>
                  <a:lnTo>
                    <a:pt x="0" y="184"/>
                  </a:lnTo>
                  <a:lnTo>
                    <a:pt x="0" y="143"/>
                  </a:lnTo>
                  <a:lnTo>
                    <a:pt x="0" y="112"/>
                  </a:lnTo>
                  <a:lnTo>
                    <a:pt x="9" y="81"/>
                  </a:lnTo>
                  <a:lnTo>
                    <a:pt x="18" y="61"/>
                  </a:lnTo>
                </a:path>
              </a:pathLst>
            </a:custGeom>
            <a:solidFill>
              <a:srgbClr val="CB4350"/>
            </a:solidFill>
            <a:ln>
              <a:noFill/>
            </a:ln>
            <a:effectLst/>
            <a:extLst>
              <a:ext uri="{91240B29-F687-4F45-9708-019B960494DF}">
                <a14:hiddenLine xmlns:a14="http://schemas.microsoft.com/office/drawing/2010/main" w="14288"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nvGrpSpPr>
            <p:cNvPr id="10" name="Group 824">
              <a:extLst>
                <a:ext uri="{FF2B5EF4-FFF2-40B4-BE49-F238E27FC236}">
                  <a16:creationId xmlns:a16="http://schemas.microsoft.com/office/drawing/2014/main" id="{5EBBD86A-C7B6-D2DE-37A8-85DF457F0A7B}"/>
                </a:ext>
              </a:extLst>
            </p:cNvPr>
            <p:cNvGrpSpPr>
              <a:grpSpLocks/>
            </p:cNvGrpSpPr>
            <p:nvPr/>
          </p:nvGrpSpPr>
          <p:grpSpPr bwMode="auto">
            <a:xfrm>
              <a:off x="703" y="1631"/>
              <a:ext cx="4282" cy="2389"/>
              <a:chOff x="757" y="1437"/>
              <a:chExt cx="4282" cy="2389"/>
            </a:xfrm>
          </p:grpSpPr>
          <p:sp>
            <p:nvSpPr>
              <p:cNvPr id="44" name="Oval 6">
                <a:extLst>
                  <a:ext uri="{FF2B5EF4-FFF2-40B4-BE49-F238E27FC236}">
                    <a16:creationId xmlns:a16="http://schemas.microsoft.com/office/drawing/2014/main" id="{6910C5DD-64AC-A136-758A-3D0467DE790E}"/>
                  </a:ext>
                </a:extLst>
              </p:cNvPr>
              <p:cNvSpPr>
                <a:spLocks noChangeArrowheads="1"/>
              </p:cNvSpPr>
              <p:nvPr/>
            </p:nvSpPr>
            <p:spPr bwMode="auto">
              <a:xfrm>
                <a:off x="1905" y="1753"/>
                <a:ext cx="66" cy="6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5" name="Oval 7">
                <a:extLst>
                  <a:ext uri="{FF2B5EF4-FFF2-40B4-BE49-F238E27FC236}">
                    <a16:creationId xmlns:a16="http://schemas.microsoft.com/office/drawing/2014/main" id="{C663727E-1BE0-3CC0-E1FC-51C4AC41C0B1}"/>
                  </a:ext>
                </a:extLst>
              </p:cNvPr>
              <p:cNvSpPr>
                <a:spLocks noChangeArrowheads="1"/>
              </p:cNvSpPr>
              <p:nvPr/>
            </p:nvSpPr>
            <p:spPr bwMode="auto">
              <a:xfrm>
                <a:off x="4314" y="2080"/>
                <a:ext cx="104" cy="12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6" name="Oval 8">
                <a:extLst>
                  <a:ext uri="{FF2B5EF4-FFF2-40B4-BE49-F238E27FC236}">
                    <a16:creationId xmlns:a16="http://schemas.microsoft.com/office/drawing/2014/main" id="{2CA0735D-887F-6C7B-FF2C-043B6762152B}"/>
                  </a:ext>
                </a:extLst>
              </p:cNvPr>
              <p:cNvSpPr>
                <a:spLocks noChangeArrowheads="1"/>
              </p:cNvSpPr>
              <p:nvPr/>
            </p:nvSpPr>
            <p:spPr bwMode="auto">
              <a:xfrm>
                <a:off x="4126" y="2795"/>
                <a:ext cx="11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7" name="Oval 9">
                <a:extLst>
                  <a:ext uri="{FF2B5EF4-FFF2-40B4-BE49-F238E27FC236}">
                    <a16:creationId xmlns:a16="http://schemas.microsoft.com/office/drawing/2014/main" id="{20830D59-7C93-EC74-3D64-3CE6B29F7A13}"/>
                  </a:ext>
                </a:extLst>
              </p:cNvPr>
              <p:cNvSpPr>
                <a:spLocks noChangeArrowheads="1"/>
              </p:cNvSpPr>
              <p:nvPr/>
            </p:nvSpPr>
            <p:spPr bwMode="auto">
              <a:xfrm>
                <a:off x="4154" y="2396"/>
                <a:ext cx="66"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8" name="Oval 10">
                <a:extLst>
                  <a:ext uri="{FF2B5EF4-FFF2-40B4-BE49-F238E27FC236}">
                    <a16:creationId xmlns:a16="http://schemas.microsoft.com/office/drawing/2014/main" id="{6ED62521-3EA0-A09A-1CC6-E757898CAB47}"/>
                  </a:ext>
                </a:extLst>
              </p:cNvPr>
              <p:cNvSpPr>
                <a:spLocks noChangeArrowheads="1"/>
              </p:cNvSpPr>
              <p:nvPr/>
            </p:nvSpPr>
            <p:spPr bwMode="auto">
              <a:xfrm>
                <a:off x="4757" y="2795"/>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9" name="Oval 11">
                <a:extLst>
                  <a:ext uri="{FF2B5EF4-FFF2-40B4-BE49-F238E27FC236}">
                    <a16:creationId xmlns:a16="http://schemas.microsoft.com/office/drawing/2014/main" id="{77E9305A-17D5-F96D-637A-B6067DA2AAA3}"/>
                  </a:ext>
                </a:extLst>
              </p:cNvPr>
              <p:cNvSpPr>
                <a:spLocks noChangeArrowheads="1"/>
              </p:cNvSpPr>
              <p:nvPr/>
            </p:nvSpPr>
            <p:spPr bwMode="auto">
              <a:xfrm>
                <a:off x="4446" y="2795"/>
                <a:ext cx="104"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50" name="Oval 12">
                <a:extLst>
                  <a:ext uri="{FF2B5EF4-FFF2-40B4-BE49-F238E27FC236}">
                    <a16:creationId xmlns:a16="http://schemas.microsoft.com/office/drawing/2014/main" id="{A16422BB-CE69-319E-6A91-7D56E4BC0206}"/>
                  </a:ext>
                </a:extLst>
              </p:cNvPr>
              <p:cNvSpPr>
                <a:spLocks noChangeArrowheads="1"/>
              </p:cNvSpPr>
              <p:nvPr/>
            </p:nvSpPr>
            <p:spPr bwMode="auto">
              <a:xfrm>
                <a:off x="4634" y="2396"/>
                <a:ext cx="66" cy="6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51" name="Line 13">
                <a:extLst>
                  <a:ext uri="{FF2B5EF4-FFF2-40B4-BE49-F238E27FC236}">
                    <a16:creationId xmlns:a16="http://schemas.microsoft.com/office/drawing/2014/main" id="{1D574F93-7698-481D-3F47-5759F3B3EAA3}"/>
                  </a:ext>
                </a:extLst>
              </p:cNvPr>
              <p:cNvSpPr>
                <a:spLocks noChangeShapeType="1"/>
              </p:cNvSpPr>
              <p:nvPr/>
            </p:nvSpPr>
            <p:spPr bwMode="auto">
              <a:xfrm flipH="1">
                <a:off x="4183" y="2192"/>
                <a:ext cx="150" cy="21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2" name="Line 14">
                <a:extLst>
                  <a:ext uri="{FF2B5EF4-FFF2-40B4-BE49-F238E27FC236}">
                    <a16:creationId xmlns:a16="http://schemas.microsoft.com/office/drawing/2014/main" id="{9C98B0DE-6886-E57C-8D15-ADDBD9D9C3AE}"/>
                  </a:ext>
                </a:extLst>
              </p:cNvPr>
              <p:cNvSpPr>
                <a:spLocks noChangeShapeType="1"/>
              </p:cNvSpPr>
              <p:nvPr/>
            </p:nvSpPr>
            <p:spPr bwMode="auto">
              <a:xfrm>
                <a:off x="4399" y="2172"/>
                <a:ext cx="254" cy="22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3" name="Line 15">
                <a:extLst>
                  <a:ext uri="{FF2B5EF4-FFF2-40B4-BE49-F238E27FC236}">
                    <a16:creationId xmlns:a16="http://schemas.microsoft.com/office/drawing/2014/main" id="{1A493222-AB5F-08DE-C93B-DF383ABE8992}"/>
                  </a:ext>
                </a:extLst>
              </p:cNvPr>
              <p:cNvSpPr>
                <a:spLocks noChangeShapeType="1"/>
              </p:cNvSpPr>
              <p:nvPr/>
            </p:nvSpPr>
            <p:spPr bwMode="auto">
              <a:xfrm>
                <a:off x="4183" y="2458"/>
                <a:ext cx="1" cy="32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4" name="Line 16">
                <a:extLst>
                  <a:ext uri="{FF2B5EF4-FFF2-40B4-BE49-F238E27FC236}">
                    <a16:creationId xmlns:a16="http://schemas.microsoft.com/office/drawing/2014/main" id="{F6FE7C26-EA59-CE45-EBEC-BAA4D5A472BC}"/>
                  </a:ext>
                </a:extLst>
              </p:cNvPr>
              <p:cNvSpPr>
                <a:spLocks noChangeShapeType="1"/>
              </p:cNvSpPr>
              <p:nvPr/>
            </p:nvSpPr>
            <p:spPr bwMode="auto">
              <a:xfrm>
                <a:off x="4682" y="2448"/>
                <a:ext cx="112"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5" name="Line 17">
                <a:extLst>
                  <a:ext uri="{FF2B5EF4-FFF2-40B4-BE49-F238E27FC236}">
                    <a16:creationId xmlns:a16="http://schemas.microsoft.com/office/drawing/2014/main" id="{AD3DAC31-1965-BDF2-9151-695F8EA62D15}"/>
                  </a:ext>
                </a:extLst>
              </p:cNvPr>
              <p:cNvSpPr>
                <a:spLocks noChangeShapeType="1"/>
              </p:cNvSpPr>
              <p:nvPr/>
            </p:nvSpPr>
            <p:spPr bwMode="auto">
              <a:xfrm flipH="1">
                <a:off x="4503" y="2458"/>
                <a:ext cx="141"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56" name="Oval 18">
                <a:extLst>
                  <a:ext uri="{FF2B5EF4-FFF2-40B4-BE49-F238E27FC236}">
                    <a16:creationId xmlns:a16="http://schemas.microsoft.com/office/drawing/2014/main" id="{E8215845-6D85-C63D-E72C-2E90688BA858}"/>
                  </a:ext>
                </a:extLst>
              </p:cNvPr>
              <p:cNvSpPr>
                <a:spLocks noChangeArrowheads="1"/>
              </p:cNvSpPr>
              <p:nvPr/>
            </p:nvSpPr>
            <p:spPr bwMode="auto">
              <a:xfrm>
                <a:off x="1246" y="2080"/>
                <a:ext cx="104" cy="12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57" name="Oval 19">
                <a:extLst>
                  <a:ext uri="{FF2B5EF4-FFF2-40B4-BE49-F238E27FC236}">
                    <a16:creationId xmlns:a16="http://schemas.microsoft.com/office/drawing/2014/main" id="{7C36E91A-B0AD-0F0A-9127-C4E952814E3C}"/>
                  </a:ext>
                </a:extLst>
              </p:cNvPr>
              <p:cNvSpPr>
                <a:spLocks noChangeArrowheads="1"/>
              </p:cNvSpPr>
              <p:nvPr/>
            </p:nvSpPr>
            <p:spPr bwMode="auto">
              <a:xfrm>
                <a:off x="1096" y="2795"/>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58" name="Oval 20">
                <a:extLst>
                  <a:ext uri="{FF2B5EF4-FFF2-40B4-BE49-F238E27FC236}">
                    <a16:creationId xmlns:a16="http://schemas.microsoft.com/office/drawing/2014/main" id="{005CECE5-58F0-5727-2790-9331D9380198}"/>
                  </a:ext>
                </a:extLst>
              </p:cNvPr>
              <p:cNvSpPr>
                <a:spLocks noChangeArrowheads="1"/>
              </p:cNvSpPr>
              <p:nvPr/>
            </p:nvSpPr>
            <p:spPr bwMode="auto">
              <a:xfrm>
                <a:off x="785" y="2795"/>
                <a:ext cx="104"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59" name="Oval 21">
                <a:extLst>
                  <a:ext uri="{FF2B5EF4-FFF2-40B4-BE49-F238E27FC236}">
                    <a16:creationId xmlns:a16="http://schemas.microsoft.com/office/drawing/2014/main" id="{17357496-3FB7-621C-4DAE-7C0A2848FDF1}"/>
                  </a:ext>
                </a:extLst>
              </p:cNvPr>
              <p:cNvSpPr>
                <a:spLocks noChangeArrowheads="1"/>
              </p:cNvSpPr>
              <p:nvPr/>
            </p:nvSpPr>
            <p:spPr bwMode="auto">
              <a:xfrm>
                <a:off x="973" y="2396"/>
                <a:ext cx="66" cy="6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0" name="Oval 22">
                <a:extLst>
                  <a:ext uri="{FF2B5EF4-FFF2-40B4-BE49-F238E27FC236}">
                    <a16:creationId xmlns:a16="http://schemas.microsoft.com/office/drawing/2014/main" id="{A85E7C44-BF92-975F-8551-D72B02CF00F2}"/>
                  </a:ext>
                </a:extLst>
              </p:cNvPr>
              <p:cNvSpPr>
                <a:spLocks noChangeArrowheads="1"/>
              </p:cNvSpPr>
              <p:nvPr/>
            </p:nvSpPr>
            <p:spPr bwMode="auto">
              <a:xfrm>
                <a:off x="1378" y="2795"/>
                <a:ext cx="104"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1" name="Oval 23">
                <a:extLst>
                  <a:ext uri="{FF2B5EF4-FFF2-40B4-BE49-F238E27FC236}">
                    <a16:creationId xmlns:a16="http://schemas.microsoft.com/office/drawing/2014/main" id="{EF695BDA-44F8-F867-BA8D-CC68639A8D91}"/>
                  </a:ext>
                </a:extLst>
              </p:cNvPr>
              <p:cNvSpPr>
                <a:spLocks noChangeArrowheads="1"/>
              </p:cNvSpPr>
              <p:nvPr/>
            </p:nvSpPr>
            <p:spPr bwMode="auto">
              <a:xfrm>
                <a:off x="1566" y="2396"/>
                <a:ext cx="66" cy="6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2" name="Line 24">
                <a:extLst>
                  <a:ext uri="{FF2B5EF4-FFF2-40B4-BE49-F238E27FC236}">
                    <a16:creationId xmlns:a16="http://schemas.microsoft.com/office/drawing/2014/main" id="{4EF003FF-A22C-F5DC-2C0E-12536C4A2EAC}"/>
                  </a:ext>
                </a:extLst>
              </p:cNvPr>
              <p:cNvSpPr>
                <a:spLocks noChangeShapeType="1"/>
              </p:cNvSpPr>
              <p:nvPr/>
            </p:nvSpPr>
            <p:spPr bwMode="auto">
              <a:xfrm flipH="1">
                <a:off x="1011" y="2182"/>
                <a:ext cx="235" cy="22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3" name="Line 25">
                <a:extLst>
                  <a:ext uri="{FF2B5EF4-FFF2-40B4-BE49-F238E27FC236}">
                    <a16:creationId xmlns:a16="http://schemas.microsoft.com/office/drawing/2014/main" id="{BC4BA159-1708-FDD0-5B03-8B87C01B7C23}"/>
                  </a:ext>
                </a:extLst>
              </p:cNvPr>
              <p:cNvSpPr>
                <a:spLocks noChangeShapeType="1"/>
              </p:cNvSpPr>
              <p:nvPr/>
            </p:nvSpPr>
            <p:spPr bwMode="auto">
              <a:xfrm>
                <a:off x="1331" y="2182"/>
                <a:ext cx="254" cy="21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4" name="Line 26">
                <a:extLst>
                  <a:ext uri="{FF2B5EF4-FFF2-40B4-BE49-F238E27FC236}">
                    <a16:creationId xmlns:a16="http://schemas.microsoft.com/office/drawing/2014/main" id="{D87038AB-4EBB-0E8B-C0CF-616289FD4164}"/>
                  </a:ext>
                </a:extLst>
              </p:cNvPr>
              <p:cNvSpPr>
                <a:spLocks noChangeShapeType="1"/>
              </p:cNvSpPr>
              <p:nvPr/>
            </p:nvSpPr>
            <p:spPr bwMode="auto">
              <a:xfrm flipH="1">
                <a:off x="842" y="2448"/>
                <a:ext cx="141"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5" name="Line 27">
                <a:extLst>
                  <a:ext uri="{FF2B5EF4-FFF2-40B4-BE49-F238E27FC236}">
                    <a16:creationId xmlns:a16="http://schemas.microsoft.com/office/drawing/2014/main" id="{F0C28834-93DA-6286-CD40-9CEC0B6871E9}"/>
                  </a:ext>
                </a:extLst>
              </p:cNvPr>
              <p:cNvSpPr>
                <a:spLocks noChangeShapeType="1"/>
              </p:cNvSpPr>
              <p:nvPr/>
            </p:nvSpPr>
            <p:spPr bwMode="auto">
              <a:xfrm>
                <a:off x="1011" y="2448"/>
                <a:ext cx="122"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6" name="Line 28">
                <a:extLst>
                  <a:ext uri="{FF2B5EF4-FFF2-40B4-BE49-F238E27FC236}">
                    <a16:creationId xmlns:a16="http://schemas.microsoft.com/office/drawing/2014/main" id="{0F0B73E5-4945-9CAC-437D-54616738D25A}"/>
                  </a:ext>
                </a:extLst>
              </p:cNvPr>
              <p:cNvSpPr>
                <a:spLocks noChangeShapeType="1"/>
              </p:cNvSpPr>
              <p:nvPr/>
            </p:nvSpPr>
            <p:spPr bwMode="auto">
              <a:xfrm flipH="1">
                <a:off x="1434" y="2458"/>
                <a:ext cx="142"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67" name="Oval 29">
                <a:extLst>
                  <a:ext uri="{FF2B5EF4-FFF2-40B4-BE49-F238E27FC236}">
                    <a16:creationId xmlns:a16="http://schemas.microsoft.com/office/drawing/2014/main" id="{673A4A14-9D53-354E-0BF6-857ED18A2FB8}"/>
                  </a:ext>
                </a:extLst>
              </p:cNvPr>
              <p:cNvSpPr>
                <a:spLocks noChangeArrowheads="1"/>
              </p:cNvSpPr>
              <p:nvPr/>
            </p:nvSpPr>
            <p:spPr bwMode="auto">
              <a:xfrm>
                <a:off x="2178" y="2080"/>
                <a:ext cx="104" cy="12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8" name="Oval 30">
                <a:extLst>
                  <a:ext uri="{FF2B5EF4-FFF2-40B4-BE49-F238E27FC236}">
                    <a16:creationId xmlns:a16="http://schemas.microsoft.com/office/drawing/2014/main" id="{3A3FDB5C-797E-DDE2-E17E-90BBE0DD0D37}"/>
                  </a:ext>
                </a:extLst>
              </p:cNvPr>
              <p:cNvSpPr>
                <a:spLocks noChangeArrowheads="1"/>
              </p:cNvSpPr>
              <p:nvPr/>
            </p:nvSpPr>
            <p:spPr bwMode="auto">
              <a:xfrm>
                <a:off x="1999" y="2795"/>
                <a:ext cx="11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69" name="Oval 31">
                <a:extLst>
                  <a:ext uri="{FF2B5EF4-FFF2-40B4-BE49-F238E27FC236}">
                    <a16:creationId xmlns:a16="http://schemas.microsoft.com/office/drawing/2014/main" id="{374A2C77-FD8A-DDB4-540A-2D52EA762A53}"/>
                  </a:ext>
                </a:extLst>
              </p:cNvPr>
              <p:cNvSpPr>
                <a:spLocks noChangeArrowheads="1"/>
              </p:cNvSpPr>
              <p:nvPr/>
            </p:nvSpPr>
            <p:spPr bwMode="auto">
              <a:xfrm>
                <a:off x="1717" y="2795"/>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0" name="Oval 32">
                <a:extLst>
                  <a:ext uri="{FF2B5EF4-FFF2-40B4-BE49-F238E27FC236}">
                    <a16:creationId xmlns:a16="http://schemas.microsoft.com/office/drawing/2014/main" id="{A703C05F-C483-F034-1DAD-B33E0EE91093}"/>
                  </a:ext>
                </a:extLst>
              </p:cNvPr>
              <p:cNvSpPr>
                <a:spLocks noChangeArrowheads="1"/>
              </p:cNvSpPr>
              <p:nvPr/>
            </p:nvSpPr>
            <p:spPr bwMode="auto">
              <a:xfrm>
                <a:off x="2027" y="2396"/>
                <a:ext cx="57"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1" name="Oval 33">
                <a:extLst>
                  <a:ext uri="{FF2B5EF4-FFF2-40B4-BE49-F238E27FC236}">
                    <a16:creationId xmlns:a16="http://schemas.microsoft.com/office/drawing/2014/main" id="{8D93CFFD-78D9-68D0-61C8-36C69B79AAEA}"/>
                  </a:ext>
                </a:extLst>
              </p:cNvPr>
              <p:cNvSpPr>
                <a:spLocks noChangeArrowheads="1"/>
              </p:cNvSpPr>
              <p:nvPr/>
            </p:nvSpPr>
            <p:spPr bwMode="auto">
              <a:xfrm>
                <a:off x="2620" y="2795"/>
                <a:ext cx="104"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2" name="Oval 34">
                <a:extLst>
                  <a:ext uri="{FF2B5EF4-FFF2-40B4-BE49-F238E27FC236}">
                    <a16:creationId xmlns:a16="http://schemas.microsoft.com/office/drawing/2014/main" id="{CE5724CB-2E8B-B1B2-4D79-371FA44B1816}"/>
                  </a:ext>
                </a:extLst>
              </p:cNvPr>
              <p:cNvSpPr>
                <a:spLocks noChangeArrowheads="1"/>
              </p:cNvSpPr>
              <p:nvPr/>
            </p:nvSpPr>
            <p:spPr bwMode="auto">
              <a:xfrm>
                <a:off x="2310" y="2795"/>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3" name="Oval 35">
                <a:extLst>
                  <a:ext uri="{FF2B5EF4-FFF2-40B4-BE49-F238E27FC236}">
                    <a16:creationId xmlns:a16="http://schemas.microsoft.com/office/drawing/2014/main" id="{EEA87827-0300-F754-B64F-8954A2B6F49F}"/>
                  </a:ext>
                </a:extLst>
              </p:cNvPr>
              <p:cNvSpPr>
                <a:spLocks noChangeArrowheads="1"/>
              </p:cNvSpPr>
              <p:nvPr/>
            </p:nvSpPr>
            <p:spPr bwMode="auto">
              <a:xfrm>
                <a:off x="2498" y="2396"/>
                <a:ext cx="66" cy="6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4" name="Line 36">
                <a:extLst>
                  <a:ext uri="{FF2B5EF4-FFF2-40B4-BE49-F238E27FC236}">
                    <a16:creationId xmlns:a16="http://schemas.microsoft.com/office/drawing/2014/main" id="{7FF931E1-DF97-6F74-D57E-7AEC54A30AB7}"/>
                  </a:ext>
                </a:extLst>
              </p:cNvPr>
              <p:cNvSpPr>
                <a:spLocks noChangeShapeType="1"/>
              </p:cNvSpPr>
              <p:nvPr/>
            </p:nvSpPr>
            <p:spPr bwMode="auto">
              <a:xfrm flipH="1">
                <a:off x="2065" y="2182"/>
                <a:ext cx="122" cy="22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75" name="Line 37">
                <a:extLst>
                  <a:ext uri="{FF2B5EF4-FFF2-40B4-BE49-F238E27FC236}">
                    <a16:creationId xmlns:a16="http://schemas.microsoft.com/office/drawing/2014/main" id="{8099E62D-4D41-C6D8-DD59-D20853F81F0A}"/>
                  </a:ext>
                </a:extLst>
              </p:cNvPr>
              <p:cNvSpPr>
                <a:spLocks noChangeShapeType="1"/>
              </p:cNvSpPr>
              <p:nvPr/>
            </p:nvSpPr>
            <p:spPr bwMode="auto">
              <a:xfrm>
                <a:off x="2263" y="2182"/>
                <a:ext cx="254" cy="21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76" name="Line 38">
                <a:extLst>
                  <a:ext uri="{FF2B5EF4-FFF2-40B4-BE49-F238E27FC236}">
                    <a16:creationId xmlns:a16="http://schemas.microsoft.com/office/drawing/2014/main" id="{C7140917-8D64-4978-764B-1DC608CB5A5D}"/>
                  </a:ext>
                </a:extLst>
              </p:cNvPr>
              <p:cNvSpPr>
                <a:spLocks noChangeShapeType="1"/>
              </p:cNvSpPr>
              <p:nvPr/>
            </p:nvSpPr>
            <p:spPr bwMode="auto">
              <a:xfrm>
                <a:off x="2046" y="2458"/>
                <a:ext cx="1" cy="33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77" name="Line 39">
                <a:extLst>
                  <a:ext uri="{FF2B5EF4-FFF2-40B4-BE49-F238E27FC236}">
                    <a16:creationId xmlns:a16="http://schemas.microsoft.com/office/drawing/2014/main" id="{80B4BF2C-9240-9E0B-993E-9F65168184FC}"/>
                  </a:ext>
                </a:extLst>
              </p:cNvPr>
              <p:cNvSpPr>
                <a:spLocks noChangeShapeType="1"/>
              </p:cNvSpPr>
              <p:nvPr/>
            </p:nvSpPr>
            <p:spPr bwMode="auto">
              <a:xfrm>
                <a:off x="2545" y="2448"/>
                <a:ext cx="113"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78" name="Line 40">
                <a:extLst>
                  <a:ext uri="{FF2B5EF4-FFF2-40B4-BE49-F238E27FC236}">
                    <a16:creationId xmlns:a16="http://schemas.microsoft.com/office/drawing/2014/main" id="{19271D7E-35EE-16F0-4EB7-FC31C80A4D80}"/>
                  </a:ext>
                </a:extLst>
              </p:cNvPr>
              <p:cNvSpPr>
                <a:spLocks noChangeShapeType="1"/>
              </p:cNvSpPr>
              <p:nvPr/>
            </p:nvSpPr>
            <p:spPr bwMode="auto">
              <a:xfrm flipH="1">
                <a:off x="2366" y="2458"/>
                <a:ext cx="141"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79" name="Oval 41">
                <a:extLst>
                  <a:ext uri="{FF2B5EF4-FFF2-40B4-BE49-F238E27FC236}">
                    <a16:creationId xmlns:a16="http://schemas.microsoft.com/office/drawing/2014/main" id="{F50921D0-A2E0-E14B-5B1C-265800EB6F1A}"/>
                  </a:ext>
                </a:extLst>
              </p:cNvPr>
              <p:cNvSpPr>
                <a:spLocks noChangeArrowheads="1"/>
              </p:cNvSpPr>
              <p:nvPr/>
            </p:nvSpPr>
            <p:spPr bwMode="auto">
              <a:xfrm>
                <a:off x="3364" y="2080"/>
                <a:ext cx="103" cy="123"/>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nvGrpSpPr>
              <p:cNvPr id="80" name="Group 861">
                <a:extLst>
                  <a:ext uri="{FF2B5EF4-FFF2-40B4-BE49-F238E27FC236}">
                    <a16:creationId xmlns:a16="http://schemas.microsoft.com/office/drawing/2014/main" id="{901EF507-DE3E-9877-E250-1D24562F0D3E}"/>
                  </a:ext>
                </a:extLst>
              </p:cNvPr>
              <p:cNvGrpSpPr>
                <a:grpSpLocks/>
              </p:cNvGrpSpPr>
              <p:nvPr/>
            </p:nvGrpSpPr>
            <p:grpSpPr bwMode="auto">
              <a:xfrm>
                <a:off x="2903" y="2396"/>
                <a:ext cx="414" cy="521"/>
                <a:chOff x="2903" y="2396"/>
                <a:chExt cx="414" cy="521"/>
              </a:xfrm>
            </p:grpSpPr>
            <p:sp>
              <p:nvSpPr>
                <p:cNvPr id="206" name="Oval 43">
                  <a:extLst>
                    <a:ext uri="{FF2B5EF4-FFF2-40B4-BE49-F238E27FC236}">
                      <a16:creationId xmlns:a16="http://schemas.microsoft.com/office/drawing/2014/main" id="{A76F63D0-DB6D-65D9-BDFA-04374F9CE88D}"/>
                    </a:ext>
                  </a:extLst>
                </p:cNvPr>
                <p:cNvSpPr>
                  <a:spLocks noChangeArrowheads="1"/>
                </p:cNvSpPr>
                <p:nvPr/>
              </p:nvSpPr>
              <p:spPr bwMode="auto">
                <a:xfrm>
                  <a:off x="3213" y="2795"/>
                  <a:ext cx="104"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07" name="Oval 44">
                  <a:extLst>
                    <a:ext uri="{FF2B5EF4-FFF2-40B4-BE49-F238E27FC236}">
                      <a16:creationId xmlns:a16="http://schemas.microsoft.com/office/drawing/2014/main" id="{9FF40333-B938-F163-8644-73D68632F03A}"/>
                    </a:ext>
                  </a:extLst>
                </p:cNvPr>
                <p:cNvSpPr>
                  <a:spLocks noChangeArrowheads="1"/>
                </p:cNvSpPr>
                <p:nvPr/>
              </p:nvSpPr>
              <p:spPr bwMode="auto">
                <a:xfrm>
                  <a:off x="2903" y="2795"/>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08" name="Oval 45">
                  <a:extLst>
                    <a:ext uri="{FF2B5EF4-FFF2-40B4-BE49-F238E27FC236}">
                      <a16:creationId xmlns:a16="http://schemas.microsoft.com/office/drawing/2014/main" id="{62727DDB-DA05-B8BC-D848-02CBFF21D1A4}"/>
                    </a:ext>
                  </a:extLst>
                </p:cNvPr>
                <p:cNvSpPr>
                  <a:spLocks noChangeArrowheads="1"/>
                </p:cNvSpPr>
                <p:nvPr/>
              </p:nvSpPr>
              <p:spPr bwMode="auto">
                <a:xfrm>
                  <a:off x="3091" y="2396"/>
                  <a:ext cx="66" cy="6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grpSp>
            <p:nvGrpSpPr>
              <p:cNvPr id="81" name="Group 865">
                <a:extLst>
                  <a:ext uri="{FF2B5EF4-FFF2-40B4-BE49-F238E27FC236}">
                    <a16:creationId xmlns:a16="http://schemas.microsoft.com/office/drawing/2014/main" id="{54F4DA60-1DF1-AA8E-6D60-6ACD70803386}"/>
                  </a:ext>
                </a:extLst>
              </p:cNvPr>
              <p:cNvGrpSpPr>
                <a:grpSpLocks/>
              </p:cNvGrpSpPr>
              <p:nvPr/>
            </p:nvGrpSpPr>
            <p:grpSpPr bwMode="auto">
              <a:xfrm>
                <a:off x="3496" y="2396"/>
                <a:ext cx="414" cy="521"/>
                <a:chOff x="3496" y="2396"/>
                <a:chExt cx="414" cy="521"/>
              </a:xfrm>
            </p:grpSpPr>
            <p:sp>
              <p:nvSpPr>
                <p:cNvPr id="203" name="Oval 47">
                  <a:extLst>
                    <a:ext uri="{FF2B5EF4-FFF2-40B4-BE49-F238E27FC236}">
                      <a16:creationId xmlns:a16="http://schemas.microsoft.com/office/drawing/2014/main" id="{667622CF-12C8-F867-5FB6-BC370D885C43}"/>
                    </a:ext>
                  </a:extLst>
                </p:cNvPr>
                <p:cNvSpPr>
                  <a:spLocks noChangeArrowheads="1"/>
                </p:cNvSpPr>
                <p:nvPr/>
              </p:nvSpPr>
              <p:spPr bwMode="auto">
                <a:xfrm>
                  <a:off x="3806" y="2795"/>
                  <a:ext cx="104"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04" name="Oval 48">
                  <a:extLst>
                    <a:ext uri="{FF2B5EF4-FFF2-40B4-BE49-F238E27FC236}">
                      <a16:creationId xmlns:a16="http://schemas.microsoft.com/office/drawing/2014/main" id="{DE85E4D7-2DA8-28F6-B641-13958AA5D70C}"/>
                    </a:ext>
                  </a:extLst>
                </p:cNvPr>
                <p:cNvSpPr>
                  <a:spLocks noChangeArrowheads="1"/>
                </p:cNvSpPr>
                <p:nvPr/>
              </p:nvSpPr>
              <p:spPr bwMode="auto">
                <a:xfrm>
                  <a:off x="3496" y="2795"/>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05" name="Oval 49">
                  <a:extLst>
                    <a:ext uri="{FF2B5EF4-FFF2-40B4-BE49-F238E27FC236}">
                      <a16:creationId xmlns:a16="http://schemas.microsoft.com/office/drawing/2014/main" id="{EBA57AB5-45FB-3B15-7A71-B4EAB1864EF1}"/>
                    </a:ext>
                  </a:extLst>
                </p:cNvPr>
                <p:cNvSpPr>
                  <a:spLocks noChangeArrowheads="1"/>
                </p:cNvSpPr>
                <p:nvPr/>
              </p:nvSpPr>
              <p:spPr bwMode="auto">
                <a:xfrm>
                  <a:off x="3684" y="2396"/>
                  <a:ext cx="66" cy="6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sp>
            <p:nvSpPr>
              <p:cNvPr id="82" name="Line 50">
                <a:extLst>
                  <a:ext uri="{FF2B5EF4-FFF2-40B4-BE49-F238E27FC236}">
                    <a16:creationId xmlns:a16="http://schemas.microsoft.com/office/drawing/2014/main" id="{BE4BEF43-885A-D177-8EE8-7A668ED7E31D}"/>
                  </a:ext>
                </a:extLst>
              </p:cNvPr>
              <p:cNvSpPr>
                <a:spLocks noChangeShapeType="1"/>
              </p:cNvSpPr>
              <p:nvPr/>
            </p:nvSpPr>
            <p:spPr bwMode="auto">
              <a:xfrm flipH="1">
                <a:off x="3129" y="2182"/>
                <a:ext cx="235" cy="22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3" name="Line 51">
                <a:extLst>
                  <a:ext uri="{FF2B5EF4-FFF2-40B4-BE49-F238E27FC236}">
                    <a16:creationId xmlns:a16="http://schemas.microsoft.com/office/drawing/2014/main" id="{58845521-7487-5B95-A023-389367FC3793}"/>
                  </a:ext>
                </a:extLst>
              </p:cNvPr>
              <p:cNvSpPr>
                <a:spLocks noChangeShapeType="1"/>
              </p:cNvSpPr>
              <p:nvPr/>
            </p:nvSpPr>
            <p:spPr bwMode="auto">
              <a:xfrm>
                <a:off x="3449" y="2182"/>
                <a:ext cx="254" cy="21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4" name="Line 52">
                <a:extLst>
                  <a:ext uri="{FF2B5EF4-FFF2-40B4-BE49-F238E27FC236}">
                    <a16:creationId xmlns:a16="http://schemas.microsoft.com/office/drawing/2014/main" id="{E96767FB-BE2A-3205-B591-F2304B18FD51}"/>
                  </a:ext>
                </a:extLst>
              </p:cNvPr>
              <p:cNvSpPr>
                <a:spLocks noChangeShapeType="1"/>
              </p:cNvSpPr>
              <p:nvPr/>
            </p:nvSpPr>
            <p:spPr bwMode="auto">
              <a:xfrm flipH="1">
                <a:off x="2959" y="2448"/>
                <a:ext cx="141"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5" name="Line 53">
                <a:extLst>
                  <a:ext uri="{FF2B5EF4-FFF2-40B4-BE49-F238E27FC236}">
                    <a16:creationId xmlns:a16="http://schemas.microsoft.com/office/drawing/2014/main" id="{2414C2E6-541B-C444-3B68-35473F1A7A6D}"/>
                  </a:ext>
                </a:extLst>
              </p:cNvPr>
              <p:cNvSpPr>
                <a:spLocks noChangeShapeType="1"/>
              </p:cNvSpPr>
              <p:nvPr/>
            </p:nvSpPr>
            <p:spPr bwMode="auto">
              <a:xfrm>
                <a:off x="3129" y="2448"/>
                <a:ext cx="122"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6" name="Line 54">
                <a:extLst>
                  <a:ext uri="{FF2B5EF4-FFF2-40B4-BE49-F238E27FC236}">
                    <a16:creationId xmlns:a16="http://schemas.microsoft.com/office/drawing/2014/main" id="{870EB451-93CE-F1DC-7F05-70D8E81CA33B}"/>
                  </a:ext>
                </a:extLst>
              </p:cNvPr>
              <p:cNvSpPr>
                <a:spLocks noChangeShapeType="1"/>
              </p:cNvSpPr>
              <p:nvPr/>
            </p:nvSpPr>
            <p:spPr bwMode="auto">
              <a:xfrm>
                <a:off x="3731" y="2448"/>
                <a:ext cx="113"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7" name="Line 55">
                <a:extLst>
                  <a:ext uri="{FF2B5EF4-FFF2-40B4-BE49-F238E27FC236}">
                    <a16:creationId xmlns:a16="http://schemas.microsoft.com/office/drawing/2014/main" id="{F3A5ED31-AAB5-B2A4-CA4A-8E077E5A12B0}"/>
                  </a:ext>
                </a:extLst>
              </p:cNvPr>
              <p:cNvSpPr>
                <a:spLocks noChangeShapeType="1"/>
              </p:cNvSpPr>
              <p:nvPr/>
            </p:nvSpPr>
            <p:spPr bwMode="auto">
              <a:xfrm flipH="1">
                <a:off x="3552" y="2458"/>
                <a:ext cx="141" cy="34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88" name="Oval 56">
                <a:extLst>
                  <a:ext uri="{FF2B5EF4-FFF2-40B4-BE49-F238E27FC236}">
                    <a16:creationId xmlns:a16="http://schemas.microsoft.com/office/drawing/2014/main" id="{A726CC38-89A6-4F98-CB26-142594E86B2E}"/>
                  </a:ext>
                </a:extLst>
              </p:cNvPr>
              <p:cNvSpPr>
                <a:spLocks noChangeArrowheads="1"/>
              </p:cNvSpPr>
              <p:nvPr/>
            </p:nvSpPr>
            <p:spPr bwMode="auto">
              <a:xfrm>
                <a:off x="2771" y="1437"/>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89" name="Oval 57">
                <a:extLst>
                  <a:ext uri="{FF2B5EF4-FFF2-40B4-BE49-F238E27FC236}">
                    <a16:creationId xmlns:a16="http://schemas.microsoft.com/office/drawing/2014/main" id="{B2238FF2-6D29-C5BE-88D9-55AB00BC664E}"/>
                  </a:ext>
                </a:extLst>
              </p:cNvPr>
              <p:cNvSpPr>
                <a:spLocks noChangeArrowheads="1"/>
              </p:cNvSpPr>
              <p:nvPr/>
            </p:nvSpPr>
            <p:spPr bwMode="auto">
              <a:xfrm>
                <a:off x="3684" y="1753"/>
                <a:ext cx="66" cy="6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90" name="Line 58">
                <a:extLst>
                  <a:ext uri="{FF2B5EF4-FFF2-40B4-BE49-F238E27FC236}">
                    <a16:creationId xmlns:a16="http://schemas.microsoft.com/office/drawing/2014/main" id="{F80AC9C5-704F-B867-41A1-5385D34C267A}"/>
                  </a:ext>
                </a:extLst>
              </p:cNvPr>
              <p:cNvSpPr>
                <a:spLocks noChangeShapeType="1"/>
              </p:cNvSpPr>
              <p:nvPr/>
            </p:nvSpPr>
            <p:spPr bwMode="auto">
              <a:xfrm flipH="1">
                <a:off x="1962" y="1519"/>
                <a:ext cx="809" cy="24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1" name="Line 59">
                <a:extLst>
                  <a:ext uri="{FF2B5EF4-FFF2-40B4-BE49-F238E27FC236}">
                    <a16:creationId xmlns:a16="http://schemas.microsoft.com/office/drawing/2014/main" id="{463ED9D6-04DC-11E7-75C6-6717EC5A2068}"/>
                  </a:ext>
                </a:extLst>
              </p:cNvPr>
              <p:cNvSpPr>
                <a:spLocks noChangeShapeType="1"/>
              </p:cNvSpPr>
              <p:nvPr/>
            </p:nvSpPr>
            <p:spPr bwMode="auto">
              <a:xfrm>
                <a:off x="2865" y="1519"/>
                <a:ext cx="828" cy="24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2" name="Line 60">
                <a:extLst>
                  <a:ext uri="{FF2B5EF4-FFF2-40B4-BE49-F238E27FC236}">
                    <a16:creationId xmlns:a16="http://schemas.microsoft.com/office/drawing/2014/main" id="{C273C714-C412-0BBA-BCBE-F8E55A666F13}"/>
                  </a:ext>
                </a:extLst>
              </p:cNvPr>
              <p:cNvSpPr>
                <a:spLocks noChangeShapeType="1"/>
              </p:cNvSpPr>
              <p:nvPr/>
            </p:nvSpPr>
            <p:spPr bwMode="auto">
              <a:xfrm>
                <a:off x="1943" y="1804"/>
                <a:ext cx="244" cy="28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3" name="Line 61">
                <a:extLst>
                  <a:ext uri="{FF2B5EF4-FFF2-40B4-BE49-F238E27FC236}">
                    <a16:creationId xmlns:a16="http://schemas.microsoft.com/office/drawing/2014/main" id="{F77C8812-DD61-2EBC-8391-5E67081F1724}"/>
                  </a:ext>
                </a:extLst>
              </p:cNvPr>
              <p:cNvSpPr>
                <a:spLocks noChangeShapeType="1"/>
              </p:cNvSpPr>
              <p:nvPr/>
            </p:nvSpPr>
            <p:spPr bwMode="auto">
              <a:xfrm flipH="1">
                <a:off x="1331" y="1794"/>
                <a:ext cx="574" cy="30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4" name="Line 62">
                <a:extLst>
                  <a:ext uri="{FF2B5EF4-FFF2-40B4-BE49-F238E27FC236}">
                    <a16:creationId xmlns:a16="http://schemas.microsoft.com/office/drawing/2014/main" id="{6F266977-9A9A-B85B-0404-88BD172BFDE0}"/>
                  </a:ext>
                </a:extLst>
              </p:cNvPr>
              <p:cNvSpPr>
                <a:spLocks noChangeShapeType="1"/>
              </p:cNvSpPr>
              <p:nvPr/>
            </p:nvSpPr>
            <p:spPr bwMode="auto">
              <a:xfrm>
                <a:off x="3731" y="1794"/>
                <a:ext cx="593" cy="30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5" name="Line 63">
                <a:extLst>
                  <a:ext uri="{FF2B5EF4-FFF2-40B4-BE49-F238E27FC236}">
                    <a16:creationId xmlns:a16="http://schemas.microsoft.com/office/drawing/2014/main" id="{092D659D-D9CA-5AAE-3B60-155B34D04B5A}"/>
                  </a:ext>
                </a:extLst>
              </p:cNvPr>
              <p:cNvSpPr>
                <a:spLocks noChangeShapeType="1"/>
              </p:cNvSpPr>
              <p:nvPr/>
            </p:nvSpPr>
            <p:spPr bwMode="auto">
              <a:xfrm flipH="1">
                <a:off x="3449" y="1804"/>
                <a:ext cx="244" cy="29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6" name="Line 64">
                <a:extLst>
                  <a:ext uri="{FF2B5EF4-FFF2-40B4-BE49-F238E27FC236}">
                    <a16:creationId xmlns:a16="http://schemas.microsoft.com/office/drawing/2014/main" id="{6C160165-0A33-267D-3323-7345EB563DC5}"/>
                  </a:ext>
                </a:extLst>
              </p:cNvPr>
              <p:cNvSpPr>
                <a:spLocks noChangeShapeType="1"/>
              </p:cNvSpPr>
              <p:nvPr/>
            </p:nvSpPr>
            <p:spPr bwMode="auto">
              <a:xfrm>
                <a:off x="1604" y="2448"/>
                <a:ext cx="150" cy="357"/>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97" name="Oval 65">
                <a:extLst>
                  <a:ext uri="{FF2B5EF4-FFF2-40B4-BE49-F238E27FC236}">
                    <a16:creationId xmlns:a16="http://schemas.microsoft.com/office/drawing/2014/main" id="{3D6987E3-1AAA-B955-8CBF-887D713B5579}"/>
                  </a:ext>
                </a:extLst>
              </p:cNvPr>
              <p:cNvSpPr>
                <a:spLocks noChangeArrowheads="1"/>
              </p:cNvSpPr>
              <p:nvPr/>
            </p:nvSpPr>
            <p:spPr bwMode="auto">
              <a:xfrm>
                <a:off x="879" y="3448"/>
                <a:ext cx="104"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98" name="Oval 66">
                <a:extLst>
                  <a:ext uri="{FF2B5EF4-FFF2-40B4-BE49-F238E27FC236}">
                    <a16:creationId xmlns:a16="http://schemas.microsoft.com/office/drawing/2014/main" id="{C667AE8B-B362-CC69-F6E0-B5851D4D5F96}"/>
                  </a:ext>
                </a:extLst>
              </p:cNvPr>
              <p:cNvSpPr>
                <a:spLocks noChangeArrowheads="1"/>
              </p:cNvSpPr>
              <p:nvPr/>
            </p:nvSpPr>
            <p:spPr bwMode="auto">
              <a:xfrm>
                <a:off x="1124" y="3448"/>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99" name="Oval 67">
                <a:extLst>
                  <a:ext uri="{FF2B5EF4-FFF2-40B4-BE49-F238E27FC236}">
                    <a16:creationId xmlns:a16="http://schemas.microsoft.com/office/drawing/2014/main" id="{91DB814E-F0AE-1034-FC0A-6DD742989772}"/>
                  </a:ext>
                </a:extLst>
              </p:cNvPr>
              <p:cNvSpPr>
                <a:spLocks noChangeArrowheads="1"/>
              </p:cNvSpPr>
              <p:nvPr/>
            </p:nvSpPr>
            <p:spPr bwMode="auto">
              <a:xfrm>
                <a:off x="1369" y="3448"/>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0" name="Oval 68">
                <a:extLst>
                  <a:ext uri="{FF2B5EF4-FFF2-40B4-BE49-F238E27FC236}">
                    <a16:creationId xmlns:a16="http://schemas.microsoft.com/office/drawing/2014/main" id="{E56E8A11-F33E-9AA8-1B58-09B18736D4CB}"/>
                  </a:ext>
                </a:extLst>
              </p:cNvPr>
              <p:cNvSpPr>
                <a:spLocks noChangeArrowheads="1"/>
              </p:cNvSpPr>
              <p:nvPr/>
            </p:nvSpPr>
            <p:spPr bwMode="auto">
              <a:xfrm>
                <a:off x="1613" y="3448"/>
                <a:ext cx="104"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1" name="Oval 69">
                <a:extLst>
                  <a:ext uri="{FF2B5EF4-FFF2-40B4-BE49-F238E27FC236}">
                    <a16:creationId xmlns:a16="http://schemas.microsoft.com/office/drawing/2014/main" id="{7E8825D5-FC1B-959B-8DEA-2921F5519B51}"/>
                  </a:ext>
                </a:extLst>
              </p:cNvPr>
              <p:cNvSpPr>
                <a:spLocks noChangeArrowheads="1"/>
              </p:cNvSpPr>
              <p:nvPr/>
            </p:nvSpPr>
            <p:spPr bwMode="auto">
              <a:xfrm>
                <a:off x="1858" y="3448"/>
                <a:ext cx="104"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2" name="Oval 70">
                <a:extLst>
                  <a:ext uri="{FF2B5EF4-FFF2-40B4-BE49-F238E27FC236}">
                    <a16:creationId xmlns:a16="http://schemas.microsoft.com/office/drawing/2014/main" id="{D8B64910-7966-E84D-2022-E9522ECE26B6}"/>
                  </a:ext>
                </a:extLst>
              </p:cNvPr>
              <p:cNvSpPr>
                <a:spLocks noChangeArrowheads="1"/>
              </p:cNvSpPr>
              <p:nvPr/>
            </p:nvSpPr>
            <p:spPr bwMode="auto">
              <a:xfrm>
                <a:off x="2103" y="3448"/>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3" name="Oval 71">
                <a:extLst>
                  <a:ext uri="{FF2B5EF4-FFF2-40B4-BE49-F238E27FC236}">
                    <a16:creationId xmlns:a16="http://schemas.microsoft.com/office/drawing/2014/main" id="{5432AF56-CB48-12D5-3501-ACAA27CDA649}"/>
                  </a:ext>
                </a:extLst>
              </p:cNvPr>
              <p:cNvSpPr>
                <a:spLocks noChangeArrowheads="1"/>
              </p:cNvSpPr>
              <p:nvPr/>
            </p:nvSpPr>
            <p:spPr bwMode="auto">
              <a:xfrm>
                <a:off x="2376" y="3438"/>
                <a:ext cx="11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4" name="Oval 72">
                <a:extLst>
                  <a:ext uri="{FF2B5EF4-FFF2-40B4-BE49-F238E27FC236}">
                    <a16:creationId xmlns:a16="http://schemas.microsoft.com/office/drawing/2014/main" id="{EA0D8389-DF0A-B427-FFE6-625DE4C2AECB}"/>
                  </a:ext>
                </a:extLst>
              </p:cNvPr>
              <p:cNvSpPr>
                <a:spLocks noChangeArrowheads="1"/>
              </p:cNvSpPr>
              <p:nvPr/>
            </p:nvSpPr>
            <p:spPr bwMode="auto">
              <a:xfrm>
                <a:off x="2620" y="3448"/>
                <a:ext cx="11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5" name="Oval 73">
                <a:extLst>
                  <a:ext uri="{FF2B5EF4-FFF2-40B4-BE49-F238E27FC236}">
                    <a16:creationId xmlns:a16="http://schemas.microsoft.com/office/drawing/2014/main" id="{E9390EA4-5A43-66E0-85AA-07474944CE84}"/>
                  </a:ext>
                </a:extLst>
              </p:cNvPr>
              <p:cNvSpPr>
                <a:spLocks noChangeArrowheads="1"/>
              </p:cNvSpPr>
              <p:nvPr/>
            </p:nvSpPr>
            <p:spPr bwMode="auto">
              <a:xfrm>
                <a:off x="2846" y="3448"/>
                <a:ext cx="11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6" name="Oval 74">
                <a:extLst>
                  <a:ext uri="{FF2B5EF4-FFF2-40B4-BE49-F238E27FC236}">
                    <a16:creationId xmlns:a16="http://schemas.microsoft.com/office/drawing/2014/main" id="{D8586788-FE3D-917D-B596-F2EA4054897B}"/>
                  </a:ext>
                </a:extLst>
              </p:cNvPr>
              <p:cNvSpPr>
                <a:spLocks noChangeArrowheads="1"/>
              </p:cNvSpPr>
              <p:nvPr/>
            </p:nvSpPr>
            <p:spPr bwMode="auto">
              <a:xfrm>
                <a:off x="3110" y="3448"/>
                <a:ext cx="11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7" name="Oval 75">
                <a:extLst>
                  <a:ext uri="{FF2B5EF4-FFF2-40B4-BE49-F238E27FC236}">
                    <a16:creationId xmlns:a16="http://schemas.microsoft.com/office/drawing/2014/main" id="{4ACCFE1C-91D6-7994-9E8B-F5D195E7F3D4}"/>
                  </a:ext>
                </a:extLst>
              </p:cNvPr>
              <p:cNvSpPr>
                <a:spLocks noChangeArrowheads="1"/>
              </p:cNvSpPr>
              <p:nvPr/>
            </p:nvSpPr>
            <p:spPr bwMode="auto">
              <a:xfrm>
                <a:off x="3354" y="3448"/>
                <a:ext cx="11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8" name="Oval 76">
                <a:extLst>
                  <a:ext uri="{FF2B5EF4-FFF2-40B4-BE49-F238E27FC236}">
                    <a16:creationId xmlns:a16="http://schemas.microsoft.com/office/drawing/2014/main" id="{7A575E4D-74F8-C859-3C53-133AD67C4A03}"/>
                  </a:ext>
                </a:extLst>
              </p:cNvPr>
              <p:cNvSpPr>
                <a:spLocks noChangeArrowheads="1"/>
              </p:cNvSpPr>
              <p:nvPr/>
            </p:nvSpPr>
            <p:spPr bwMode="auto">
              <a:xfrm>
                <a:off x="3599" y="3448"/>
                <a:ext cx="11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09" name="Oval 77">
                <a:extLst>
                  <a:ext uri="{FF2B5EF4-FFF2-40B4-BE49-F238E27FC236}">
                    <a16:creationId xmlns:a16="http://schemas.microsoft.com/office/drawing/2014/main" id="{57BEC75C-C861-89B3-648B-D7E70943B5EB}"/>
                  </a:ext>
                </a:extLst>
              </p:cNvPr>
              <p:cNvSpPr>
                <a:spLocks noChangeArrowheads="1"/>
              </p:cNvSpPr>
              <p:nvPr/>
            </p:nvSpPr>
            <p:spPr bwMode="auto">
              <a:xfrm>
                <a:off x="3844" y="3448"/>
                <a:ext cx="11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10" name="Oval 78">
                <a:extLst>
                  <a:ext uri="{FF2B5EF4-FFF2-40B4-BE49-F238E27FC236}">
                    <a16:creationId xmlns:a16="http://schemas.microsoft.com/office/drawing/2014/main" id="{77418BA2-28E3-77EF-6A62-29281D3B4CB0}"/>
                  </a:ext>
                </a:extLst>
              </p:cNvPr>
              <p:cNvSpPr>
                <a:spLocks noChangeArrowheads="1"/>
              </p:cNvSpPr>
              <p:nvPr/>
            </p:nvSpPr>
            <p:spPr bwMode="auto">
              <a:xfrm>
                <a:off x="4597" y="3448"/>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11" name="Oval 79">
                <a:extLst>
                  <a:ext uri="{FF2B5EF4-FFF2-40B4-BE49-F238E27FC236}">
                    <a16:creationId xmlns:a16="http://schemas.microsoft.com/office/drawing/2014/main" id="{79246995-6C69-5ED0-5D70-F55766E05870}"/>
                  </a:ext>
                </a:extLst>
              </p:cNvPr>
              <p:cNvSpPr>
                <a:spLocks noChangeArrowheads="1"/>
              </p:cNvSpPr>
              <p:nvPr/>
            </p:nvSpPr>
            <p:spPr bwMode="auto">
              <a:xfrm>
                <a:off x="4842" y="3448"/>
                <a:ext cx="103" cy="122"/>
              </a:xfrm>
              <a:prstGeom prst="ellipse">
                <a:avLst/>
              </a:prstGeom>
              <a:solidFill>
                <a:srgbClr val="FFFFFF"/>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12" name="Oval 80">
                <a:extLst>
                  <a:ext uri="{FF2B5EF4-FFF2-40B4-BE49-F238E27FC236}">
                    <a16:creationId xmlns:a16="http://schemas.microsoft.com/office/drawing/2014/main" id="{3D80A2ED-7FDF-D50D-9D5D-2E9C41A60685}"/>
                  </a:ext>
                </a:extLst>
              </p:cNvPr>
              <p:cNvSpPr>
                <a:spLocks noChangeArrowheads="1"/>
              </p:cNvSpPr>
              <p:nvPr/>
            </p:nvSpPr>
            <p:spPr bwMode="auto">
              <a:xfrm>
                <a:off x="1378" y="3131"/>
                <a:ext cx="66"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13" name="Oval 81">
                <a:extLst>
                  <a:ext uri="{FF2B5EF4-FFF2-40B4-BE49-F238E27FC236}">
                    <a16:creationId xmlns:a16="http://schemas.microsoft.com/office/drawing/2014/main" id="{57802E80-FC06-77CF-BE9D-98830F8CD730}"/>
                  </a:ext>
                </a:extLst>
              </p:cNvPr>
              <p:cNvSpPr>
                <a:spLocks noChangeArrowheads="1"/>
              </p:cNvSpPr>
              <p:nvPr/>
            </p:nvSpPr>
            <p:spPr bwMode="auto">
              <a:xfrm>
                <a:off x="1067" y="3131"/>
                <a:ext cx="57"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14" name="Line 82">
                <a:extLst>
                  <a:ext uri="{FF2B5EF4-FFF2-40B4-BE49-F238E27FC236}">
                    <a16:creationId xmlns:a16="http://schemas.microsoft.com/office/drawing/2014/main" id="{764B6F4D-333C-B6C6-035B-A8054E8CA5B5}"/>
                  </a:ext>
                </a:extLst>
              </p:cNvPr>
              <p:cNvSpPr>
                <a:spLocks noChangeShapeType="1"/>
              </p:cNvSpPr>
              <p:nvPr/>
            </p:nvSpPr>
            <p:spPr bwMode="auto">
              <a:xfrm flipH="1">
                <a:off x="1096" y="2907"/>
                <a:ext cx="47" cy="23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5" name="Line 83">
                <a:extLst>
                  <a:ext uri="{FF2B5EF4-FFF2-40B4-BE49-F238E27FC236}">
                    <a16:creationId xmlns:a16="http://schemas.microsoft.com/office/drawing/2014/main" id="{FE88485D-1AE2-AB1C-6D40-3EC4EF24EDBB}"/>
                  </a:ext>
                </a:extLst>
              </p:cNvPr>
              <p:cNvSpPr>
                <a:spLocks noChangeShapeType="1"/>
              </p:cNvSpPr>
              <p:nvPr/>
            </p:nvSpPr>
            <p:spPr bwMode="auto">
              <a:xfrm flipH="1">
                <a:off x="936" y="3193"/>
                <a:ext cx="150" cy="25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6" name="Line 84">
                <a:extLst>
                  <a:ext uri="{FF2B5EF4-FFF2-40B4-BE49-F238E27FC236}">
                    <a16:creationId xmlns:a16="http://schemas.microsoft.com/office/drawing/2014/main" id="{F9870716-99BF-BF4B-E5E8-60D11ABFE5A0}"/>
                  </a:ext>
                </a:extLst>
              </p:cNvPr>
              <p:cNvSpPr>
                <a:spLocks noChangeShapeType="1"/>
              </p:cNvSpPr>
              <p:nvPr/>
            </p:nvSpPr>
            <p:spPr bwMode="auto">
              <a:xfrm>
                <a:off x="1105" y="3193"/>
                <a:ext cx="66" cy="25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7" name="Line 85">
                <a:extLst>
                  <a:ext uri="{FF2B5EF4-FFF2-40B4-BE49-F238E27FC236}">
                    <a16:creationId xmlns:a16="http://schemas.microsoft.com/office/drawing/2014/main" id="{3EC916B7-B5CE-FA1F-AB74-DB8CC30C4BA8}"/>
                  </a:ext>
                </a:extLst>
              </p:cNvPr>
              <p:cNvSpPr>
                <a:spLocks noChangeShapeType="1"/>
              </p:cNvSpPr>
              <p:nvPr/>
            </p:nvSpPr>
            <p:spPr bwMode="auto">
              <a:xfrm flipH="1">
                <a:off x="1406" y="2907"/>
                <a:ext cx="19" cy="22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8" name="Line 86">
                <a:extLst>
                  <a:ext uri="{FF2B5EF4-FFF2-40B4-BE49-F238E27FC236}">
                    <a16:creationId xmlns:a16="http://schemas.microsoft.com/office/drawing/2014/main" id="{29D1AE74-160D-4171-8DD9-C681C0B580BE}"/>
                  </a:ext>
                </a:extLst>
              </p:cNvPr>
              <p:cNvSpPr>
                <a:spLocks noChangeShapeType="1"/>
              </p:cNvSpPr>
              <p:nvPr/>
            </p:nvSpPr>
            <p:spPr bwMode="auto">
              <a:xfrm>
                <a:off x="1406" y="3193"/>
                <a:ext cx="1" cy="25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19" name="Oval 87">
                <a:extLst>
                  <a:ext uri="{FF2B5EF4-FFF2-40B4-BE49-F238E27FC236}">
                    <a16:creationId xmlns:a16="http://schemas.microsoft.com/office/drawing/2014/main" id="{A82E9BBD-A0F6-71D4-10A8-FB71D4BEB585}"/>
                  </a:ext>
                </a:extLst>
              </p:cNvPr>
              <p:cNvSpPr>
                <a:spLocks noChangeArrowheads="1"/>
              </p:cNvSpPr>
              <p:nvPr/>
            </p:nvSpPr>
            <p:spPr bwMode="auto">
              <a:xfrm>
                <a:off x="1754" y="3131"/>
                <a:ext cx="57"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20" name="Line 88">
                <a:extLst>
                  <a:ext uri="{FF2B5EF4-FFF2-40B4-BE49-F238E27FC236}">
                    <a16:creationId xmlns:a16="http://schemas.microsoft.com/office/drawing/2014/main" id="{D4CAD121-9E6C-FF3D-AA0B-A6A084CD3119}"/>
                  </a:ext>
                </a:extLst>
              </p:cNvPr>
              <p:cNvSpPr>
                <a:spLocks noChangeShapeType="1"/>
              </p:cNvSpPr>
              <p:nvPr/>
            </p:nvSpPr>
            <p:spPr bwMode="auto">
              <a:xfrm>
                <a:off x="1764" y="2907"/>
                <a:ext cx="9" cy="22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1" name="Line 89">
                <a:extLst>
                  <a:ext uri="{FF2B5EF4-FFF2-40B4-BE49-F238E27FC236}">
                    <a16:creationId xmlns:a16="http://schemas.microsoft.com/office/drawing/2014/main" id="{F6F6DAA0-9533-8827-D066-F9250E19BEFA}"/>
                  </a:ext>
                </a:extLst>
              </p:cNvPr>
              <p:cNvSpPr>
                <a:spLocks noChangeShapeType="1"/>
              </p:cNvSpPr>
              <p:nvPr/>
            </p:nvSpPr>
            <p:spPr bwMode="auto">
              <a:xfrm flipH="1">
                <a:off x="1670" y="3182"/>
                <a:ext cx="94" cy="26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2" name="Line 90">
                <a:extLst>
                  <a:ext uri="{FF2B5EF4-FFF2-40B4-BE49-F238E27FC236}">
                    <a16:creationId xmlns:a16="http://schemas.microsoft.com/office/drawing/2014/main" id="{4B75D583-C6B3-2512-5D08-75D8500C98A0}"/>
                  </a:ext>
                </a:extLst>
              </p:cNvPr>
              <p:cNvSpPr>
                <a:spLocks noChangeShapeType="1"/>
              </p:cNvSpPr>
              <p:nvPr/>
            </p:nvSpPr>
            <p:spPr bwMode="auto">
              <a:xfrm>
                <a:off x="1792" y="3182"/>
                <a:ext cx="94" cy="25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3" name="Oval 91">
                <a:extLst>
                  <a:ext uri="{FF2B5EF4-FFF2-40B4-BE49-F238E27FC236}">
                    <a16:creationId xmlns:a16="http://schemas.microsoft.com/office/drawing/2014/main" id="{37855C5E-2D0F-50DE-F2E1-986E5F3D5B97}"/>
                  </a:ext>
                </a:extLst>
              </p:cNvPr>
              <p:cNvSpPr>
                <a:spLocks noChangeArrowheads="1"/>
              </p:cNvSpPr>
              <p:nvPr/>
            </p:nvSpPr>
            <p:spPr bwMode="auto">
              <a:xfrm>
                <a:off x="2282" y="3121"/>
                <a:ext cx="65"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24" name="Line 92">
                <a:extLst>
                  <a:ext uri="{FF2B5EF4-FFF2-40B4-BE49-F238E27FC236}">
                    <a16:creationId xmlns:a16="http://schemas.microsoft.com/office/drawing/2014/main" id="{4EBB89E9-1C40-502E-AA94-B16C7CAE388E}"/>
                  </a:ext>
                </a:extLst>
              </p:cNvPr>
              <p:cNvSpPr>
                <a:spLocks noChangeShapeType="1"/>
              </p:cNvSpPr>
              <p:nvPr/>
            </p:nvSpPr>
            <p:spPr bwMode="auto">
              <a:xfrm flipH="1">
                <a:off x="2310" y="2907"/>
                <a:ext cx="37" cy="22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5" name="Line 93">
                <a:extLst>
                  <a:ext uri="{FF2B5EF4-FFF2-40B4-BE49-F238E27FC236}">
                    <a16:creationId xmlns:a16="http://schemas.microsoft.com/office/drawing/2014/main" id="{E7DEBA88-D7EA-F396-E373-231ED241C054}"/>
                  </a:ext>
                </a:extLst>
              </p:cNvPr>
              <p:cNvSpPr>
                <a:spLocks noChangeShapeType="1"/>
              </p:cNvSpPr>
              <p:nvPr/>
            </p:nvSpPr>
            <p:spPr bwMode="auto">
              <a:xfrm flipH="1">
                <a:off x="2169" y="3162"/>
                <a:ext cx="131" cy="28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6" name="Line 94">
                <a:extLst>
                  <a:ext uri="{FF2B5EF4-FFF2-40B4-BE49-F238E27FC236}">
                    <a16:creationId xmlns:a16="http://schemas.microsoft.com/office/drawing/2014/main" id="{6BE9BC46-D52B-53EE-E84F-58C4CE0B80BB}"/>
                  </a:ext>
                </a:extLst>
              </p:cNvPr>
              <p:cNvSpPr>
                <a:spLocks noChangeShapeType="1"/>
              </p:cNvSpPr>
              <p:nvPr/>
            </p:nvSpPr>
            <p:spPr bwMode="auto">
              <a:xfrm>
                <a:off x="2319" y="3172"/>
                <a:ext cx="94" cy="27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7" name="Oval 95">
                <a:extLst>
                  <a:ext uri="{FF2B5EF4-FFF2-40B4-BE49-F238E27FC236}">
                    <a16:creationId xmlns:a16="http://schemas.microsoft.com/office/drawing/2014/main" id="{B63D8F5A-3C39-57BF-D88B-523A86166C81}"/>
                  </a:ext>
                </a:extLst>
              </p:cNvPr>
              <p:cNvSpPr>
                <a:spLocks noChangeArrowheads="1"/>
              </p:cNvSpPr>
              <p:nvPr/>
            </p:nvSpPr>
            <p:spPr bwMode="auto">
              <a:xfrm>
                <a:off x="2639" y="3131"/>
                <a:ext cx="66"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28" name="Line 96">
                <a:extLst>
                  <a:ext uri="{FF2B5EF4-FFF2-40B4-BE49-F238E27FC236}">
                    <a16:creationId xmlns:a16="http://schemas.microsoft.com/office/drawing/2014/main" id="{560E273E-AF9D-F0D9-D3BA-9432565A77A9}"/>
                  </a:ext>
                </a:extLst>
              </p:cNvPr>
              <p:cNvSpPr>
                <a:spLocks noChangeShapeType="1"/>
              </p:cNvSpPr>
              <p:nvPr/>
            </p:nvSpPr>
            <p:spPr bwMode="auto">
              <a:xfrm>
                <a:off x="2667" y="2917"/>
                <a:ext cx="1" cy="20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29" name="Line 97">
                <a:extLst>
                  <a:ext uri="{FF2B5EF4-FFF2-40B4-BE49-F238E27FC236}">
                    <a16:creationId xmlns:a16="http://schemas.microsoft.com/office/drawing/2014/main" id="{2567F987-E8FC-C5F8-406B-4DDEF2DF7177}"/>
                  </a:ext>
                </a:extLst>
              </p:cNvPr>
              <p:cNvSpPr>
                <a:spLocks noChangeShapeType="1"/>
              </p:cNvSpPr>
              <p:nvPr/>
            </p:nvSpPr>
            <p:spPr bwMode="auto">
              <a:xfrm>
                <a:off x="2667" y="3193"/>
                <a:ext cx="1" cy="25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0" name="Oval 98">
                <a:extLst>
                  <a:ext uri="{FF2B5EF4-FFF2-40B4-BE49-F238E27FC236}">
                    <a16:creationId xmlns:a16="http://schemas.microsoft.com/office/drawing/2014/main" id="{FC80B656-E184-7CAD-6AB2-433D80AE5AD5}"/>
                  </a:ext>
                </a:extLst>
              </p:cNvPr>
              <p:cNvSpPr>
                <a:spLocks noChangeArrowheads="1"/>
              </p:cNvSpPr>
              <p:nvPr/>
            </p:nvSpPr>
            <p:spPr bwMode="auto">
              <a:xfrm>
                <a:off x="2922" y="3131"/>
                <a:ext cx="65" cy="6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31" name="Line 99">
                <a:extLst>
                  <a:ext uri="{FF2B5EF4-FFF2-40B4-BE49-F238E27FC236}">
                    <a16:creationId xmlns:a16="http://schemas.microsoft.com/office/drawing/2014/main" id="{96A25ED4-2909-C687-0DE5-0CE50660F0A9}"/>
                  </a:ext>
                </a:extLst>
              </p:cNvPr>
              <p:cNvSpPr>
                <a:spLocks noChangeShapeType="1"/>
              </p:cNvSpPr>
              <p:nvPr/>
            </p:nvSpPr>
            <p:spPr bwMode="auto">
              <a:xfrm>
                <a:off x="2950" y="2907"/>
                <a:ext cx="1" cy="21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2" name="Line 100">
                <a:extLst>
                  <a:ext uri="{FF2B5EF4-FFF2-40B4-BE49-F238E27FC236}">
                    <a16:creationId xmlns:a16="http://schemas.microsoft.com/office/drawing/2014/main" id="{8696B196-3347-B252-63AD-A0D3942ABFFC}"/>
                  </a:ext>
                </a:extLst>
              </p:cNvPr>
              <p:cNvSpPr>
                <a:spLocks noChangeShapeType="1"/>
              </p:cNvSpPr>
              <p:nvPr/>
            </p:nvSpPr>
            <p:spPr bwMode="auto">
              <a:xfrm flipH="1">
                <a:off x="2903" y="3182"/>
                <a:ext cx="28" cy="25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3" name="Oval 101">
                <a:extLst>
                  <a:ext uri="{FF2B5EF4-FFF2-40B4-BE49-F238E27FC236}">
                    <a16:creationId xmlns:a16="http://schemas.microsoft.com/office/drawing/2014/main" id="{4F336EB3-2554-9AA7-40E8-E5907A000278}"/>
                  </a:ext>
                </a:extLst>
              </p:cNvPr>
              <p:cNvSpPr>
                <a:spLocks noChangeArrowheads="1"/>
              </p:cNvSpPr>
              <p:nvPr/>
            </p:nvSpPr>
            <p:spPr bwMode="auto">
              <a:xfrm>
                <a:off x="3486" y="3121"/>
                <a:ext cx="66"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34" name="Line 102">
                <a:extLst>
                  <a:ext uri="{FF2B5EF4-FFF2-40B4-BE49-F238E27FC236}">
                    <a16:creationId xmlns:a16="http://schemas.microsoft.com/office/drawing/2014/main" id="{028FFBB8-A05D-16B9-1184-48E3B260BBB8}"/>
                  </a:ext>
                </a:extLst>
              </p:cNvPr>
              <p:cNvSpPr>
                <a:spLocks noChangeShapeType="1"/>
              </p:cNvSpPr>
              <p:nvPr/>
            </p:nvSpPr>
            <p:spPr bwMode="auto">
              <a:xfrm>
                <a:off x="2959" y="3172"/>
                <a:ext cx="179" cy="27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5" name="Line 103">
                <a:extLst>
                  <a:ext uri="{FF2B5EF4-FFF2-40B4-BE49-F238E27FC236}">
                    <a16:creationId xmlns:a16="http://schemas.microsoft.com/office/drawing/2014/main" id="{AA9D6172-95D7-284E-0283-732AD7E65057}"/>
                  </a:ext>
                </a:extLst>
              </p:cNvPr>
              <p:cNvSpPr>
                <a:spLocks noChangeShapeType="1"/>
              </p:cNvSpPr>
              <p:nvPr/>
            </p:nvSpPr>
            <p:spPr bwMode="auto">
              <a:xfrm flipH="1">
                <a:off x="3514" y="2907"/>
                <a:ext cx="29" cy="22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6" name="Line 104">
                <a:extLst>
                  <a:ext uri="{FF2B5EF4-FFF2-40B4-BE49-F238E27FC236}">
                    <a16:creationId xmlns:a16="http://schemas.microsoft.com/office/drawing/2014/main" id="{F9A00828-3A13-76F8-F954-816BDF5E60B1}"/>
                  </a:ext>
                </a:extLst>
              </p:cNvPr>
              <p:cNvSpPr>
                <a:spLocks noChangeShapeType="1"/>
              </p:cNvSpPr>
              <p:nvPr/>
            </p:nvSpPr>
            <p:spPr bwMode="auto">
              <a:xfrm flipH="1">
                <a:off x="3420" y="3182"/>
                <a:ext cx="85" cy="26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7" name="Line 105">
                <a:extLst>
                  <a:ext uri="{FF2B5EF4-FFF2-40B4-BE49-F238E27FC236}">
                    <a16:creationId xmlns:a16="http://schemas.microsoft.com/office/drawing/2014/main" id="{45416EAC-56AD-97D0-74F4-907DE5260733}"/>
                  </a:ext>
                </a:extLst>
              </p:cNvPr>
              <p:cNvSpPr>
                <a:spLocks noChangeShapeType="1"/>
              </p:cNvSpPr>
              <p:nvPr/>
            </p:nvSpPr>
            <p:spPr bwMode="auto">
              <a:xfrm>
                <a:off x="3524" y="3182"/>
                <a:ext cx="122" cy="26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38" name="Oval 106">
                <a:extLst>
                  <a:ext uri="{FF2B5EF4-FFF2-40B4-BE49-F238E27FC236}">
                    <a16:creationId xmlns:a16="http://schemas.microsoft.com/office/drawing/2014/main" id="{1DC8A331-9115-11E5-E242-5B16BC150862}"/>
                  </a:ext>
                </a:extLst>
              </p:cNvPr>
              <p:cNvSpPr>
                <a:spLocks noChangeArrowheads="1"/>
              </p:cNvSpPr>
              <p:nvPr/>
            </p:nvSpPr>
            <p:spPr bwMode="auto">
              <a:xfrm>
                <a:off x="4785" y="3121"/>
                <a:ext cx="66"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39" name="Line 107">
                <a:extLst>
                  <a:ext uri="{FF2B5EF4-FFF2-40B4-BE49-F238E27FC236}">
                    <a16:creationId xmlns:a16="http://schemas.microsoft.com/office/drawing/2014/main" id="{FC9D2CE0-9A8E-9751-52CC-A0DEED0D2354}"/>
                  </a:ext>
                </a:extLst>
              </p:cNvPr>
              <p:cNvSpPr>
                <a:spLocks noChangeShapeType="1"/>
              </p:cNvSpPr>
              <p:nvPr/>
            </p:nvSpPr>
            <p:spPr bwMode="auto">
              <a:xfrm>
                <a:off x="4813" y="2907"/>
                <a:ext cx="1" cy="224"/>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0" name="Line 108">
                <a:extLst>
                  <a:ext uri="{FF2B5EF4-FFF2-40B4-BE49-F238E27FC236}">
                    <a16:creationId xmlns:a16="http://schemas.microsoft.com/office/drawing/2014/main" id="{F687BEA4-9B88-43BC-5A83-95F1FF188D92}"/>
                  </a:ext>
                </a:extLst>
              </p:cNvPr>
              <p:cNvSpPr>
                <a:spLocks noChangeShapeType="1"/>
              </p:cNvSpPr>
              <p:nvPr/>
            </p:nvSpPr>
            <p:spPr bwMode="auto">
              <a:xfrm>
                <a:off x="4823" y="3182"/>
                <a:ext cx="56" cy="26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1" name="Line 109">
                <a:extLst>
                  <a:ext uri="{FF2B5EF4-FFF2-40B4-BE49-F238E27FC236}">
                    <a16:creationId xmlns:a16="http://schemas.microsoft.com/office/drawing/2014/main" id="{722E0E6B-8890-4971-31DE-E6E940272DCA}"/>
                  </a:ext>
                </a:extLst>
              </p:cNvPr>
              <p:cNvSpPr>
                <a:spLocks noChangeShapeType="1"/>
              </p:cNvSpPr>
              <p:nvPr/>
            </p:nvSpPr>
            <p:spPr bwMode="auto">
              <a:xfrm flipH="1">
                <a:off x="4672" y="3172"/>
                <a:ext cx="132" cy="28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2" name="Oval 110">
                <a:extLst>
                  <a:ext uri="{FF2B5EF4-FFF2-40B4-BE49-F238E27FC236}">
                    <a16:creationId xmlns:a16="http://schemas.microsoft.com/office/drawing/2014/main" id="{18C0DFBA-98FA-374B-7527-9113E4CE27BB}"/>
                  </a:ext>
                </a:extLst>
              </p:cNvPr>
              <p:cNvSpPr>
                <a:spLocks noChangeArrowheads="1"/>
              </p:cNvSpPr>
              <p:nvPr/>
            </p:nvSpPr>
            <p:spPr bwMode="auto">
              <a:xfrm>
                <a:off x="3825" y="3131"/>
                <a:ext cx="66" cy="72"/>
              </a:xfrm>
              <a:prstGeom prst="ellipse">
                <a:avLst/>
              </a:prstGeom>
              <a:solidFill>
                <a:srgbClr val="000000"/>
              </a:solidFill>
              <a:ln w="14288"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143" name="Line 111">
                <a:extLst>
                  <a:ext uri="{FF2B5EF4-FFF2-40B4-BE49-F238E27FC236}">
                    <a16:creationId xmlns:a16="http://schemas.microsoft.com/office/drawing/2014/main" id="{2EF8E3C6-9BC9-1C66-30D5-4E46B2A83586}"/>
                  </a:ext>
                </a:extLst>
              </p:cNvPr>
              <p:cNvSpPr>
                <a:spLocks noChangeShapeType="1"/>
              </p:cNvSpPr>
              <p:nvPr/>
            </p:nvSpPr>
            <p:spPr bwMode="auto">
              <a:xfrm>
                <a:off x="3853" y="2907"/>
                <a:ext cx="1" cy="245"/>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4" name="Line 112">
                <a:extLst>
                  <a:ext uri="{FF2B5EF4-FFF2-40B4-BE49-F238E27FC236}">
                    <a16:creationId xmlns:a16="http://schemas.microsoft.com/office/drawing/2014/main" id="{221521F9-AEB9-92CE-E405-5323CA670C90}"/>
                  </a:ext>
                </a:extLst>
              </p:cNvPr>
              <p:cNvSpPr>
                <a:spLocks noChangeShapeType="1"/>
              </p:cNvSpPr>
              <p:nvPr/>
            </p:nvSpPr>
            <p:spPr bwMode="auto">
              <a:xfrm>
                <a:off x="3853" y="3182"/>
                <a:ext cx="38" cy="266"/>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5" name="Line 113">
                <a:extLst>
                  <a:ext uri="{FF2B5EF4-FFF2-40B4-BE49-F238E27FC236}">
                    <a16:creationId xmlns:a16="http://schemas.microsoft.com/office/drawing/2014/main" id="{79FF0EBF-0345-5E86-79D1-FFCA37D4A8CC}"/>
                  </a:ext>
                </a:extLst>
              </p:cNvPr>
              <p:cNvSpPr>
                <a:spLocks noChangeShapeType="1"/>
              </p:cNvSpPr>
              <p:nvPr/>
            </p:nvSpPr>
            <p:spPr bwMode="auto">
              <a:xfrm>
                <a:off x="954" y="3550"/>
                <a:ext cx="29" cy="8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6" name="Line 114">
                <a:extLst>
                  <a:ext uri="{FF2B5EF4-FFF2-40B4-BE49-F238E27FC236}">
                    <a16:creationId xmlns:a16="http://schemas.microsoft.com/office/drawing/2014/main" id="{310D1F28-A637-26C1-88D2-8DD7E6871818}"/>
                  </a:ext>
                </a:extLst>
              </p:cNvPr>
              <p:cNvSpPr>
                <a:spLocks noChangeShapeType="1"/>
              </p:cNvSpPr>
              <p:nvPr/>
            </p:nvSpPr>
            <p:spPr bwMode="auto">
              <a:xfrm>
                <a:off x="1171" y="3560"/>
                <a:ext cx="1" cy="6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7" name="Line 115">
                <a:extLst>
                  <a:ext uri="{FF2B5EF4-FFF2-40B4-BE49-F238E27FC236}">
                    <a16:creationId xmlns:a16="http://schemas.microsoft.com/office/drawing/2014/main" id="{5070A60F-B232-2CB3-300B-9F65B460D18F}"/>
                  </a:ext>
                </a:extLst>
              </p:cNvPr>
              <p:cNvSpPr>
                <a:spLocks noChangeShapeType="1"/>
              </p:cNvSpPr>
              <p:nvPr/>
            </p:nvSpPr>
            <p:spPr bwMode="auto">
              <a:xfrm flipH="1">
                <a:off x="832" y="3540"/>
                <a:ext cx="57" cy="8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8" name="Line 116">
                <a:extLst>
                  <a:ext uri="{FF2B5EF4-FFF2-40B4-BE49-F238E27FC236}">
                    <a16:creationId xmlns:a16="http://schemas.microsoft.com/office/drawing/2014/main" id="{0471D1C1-B41B-869E-6C9C-B53C9184D8EE}"/>
                  </a:ext>
                </a:extLst>
              </p:cNvPr>
              <p:cNvSpPr>
                <a:spLocks noChangeShapeType="1"/>
              </p:cNvSpPr>
              <p:nvPr/>
            </p:nvSpPr>
            <p:spPr bwMode="auto">
              <a:xfrm flipH="1">
                <a:off x="794" y="3642"/>
                <a:ext cx="19" cy="3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9" name="Line 117">
                <a:extLst>
                  <a:ext uri="{FF2B5EF4-FFF2-40B4-BE49-F238E27FC236}">
                    <a16:creationId xmlns:a16="http://schemas.microsoft.com/office/drawing/2014/main" id="{F5A8993F-5BE8-F702-3426-B081E6D32F1A}"/>
                  </a:ext>
                </a:extLst>
              </p:cNvPr>
              <p:cNvSpPr>
                <a:spLocks noChangeShapeType="1"/>
              </p:cNvSpPr>
              <p:nvPr/>
            </p:nvSpPr>
            <p:spPr bwMode="auto">
              <a:xfrm flipH="1">
                <a:off x="757" y="3703"/>
                <a:ext cx="19" cy="3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0" name="Line 118">
                <a:extLst>
                  <a:ext uri="{FF2B5EF4-FFF2-40B4-BE49-F238E27FC236}">
                    <a16:creationId xmlns:a16="http://schemas.microsoft.com/office/drawing/2014/main" id="{074D5BA9-7828-561A-35CC-8E1A1E9EA74D}"/>
                  </a:ext>
                </a:extLst>
              </p:cNvPr>
              <p:cNvSpPr>
                <a:spLocks noChangeShapeType="1"/>
              </p:cNvSpPr>
              <p:nvPr/>
            </p:nvSpPr>
            <p:spPr bwMode="auto">
              <a:xfrm>
                <a:off x="983" y="3652"/>
                <a:ext cx="19"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1" name="Line 119">
                <a:extLst>
                  <a:ext uri="{FF2B5EF4-FFF2-40B4-BE49-F238E27FC236}">
                    <a16:creationId xmlns:a16="http://schemas.microsoft.com/office/drawing/2014/main" id="{9D7F13A0-0B82-B549-98E0-D294F502EACC}"/>
                  </a:ext>
                </a:extLst>
              </p:cNvPr>
              <p:cNvSpPr>
                <a:spLocks noChangeShapeType="1"/>
              </p:cNvSpPr>
              <p:nvPr/>
            </p:nvSpPr>
            <p:spPr bwMode="auto">
              <a:xfrm>
                <a:off x="1011" y="3713"/>
                <a:ext cx="9"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2" name="Line 120">
                <a:extLst>
                  <a:ext uri="{FF2B5EF4-FFF2-40B4-BE49-F238E27FC236}">
                    <a16:creationId xmlns:a16="http://schemas.microsoft.com/office/drawing/2014/main" id="{5828EC88-F34D-0A95-BE92-C831962940DD}"/>
                  </a:ext>
                </a:extLst>
              </p:cNvPr>
              <p:cNvSpPr>
                <a:spLocks noChangeShapeType="1"/>
              </p:cNvSpPr>
              <p:nvPr/>
            </p:nvSpPr>
            <p:spPr bwMode="auto">
              <a:xfrm>
                <a:off x="1171" y="3652"/>
                <a:ext cx="1" cy="5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3" name="Line 121">
                <a:extLst>
                  <a:ext uri="{FF2B5EF4-FFF2-40B4-BE49-F238E27FC236}">
                    <a16:creationId xmlns:a16="http://schemas.microsoft.com/office/drawing/2014/main" id="{15E08DE6-3BA5-53F1-6E90-98D66417F28C}"/>
                  </a:ext>
                </a:extLst>
              </p:cNvPr>
              <p:cNvSpPr>
                <a:spLocks noChangeShapeType="1"/>
              </p:cNvSpPr>
              <p:nvPr/>
            </p:nvSpPr>
            <p:spPr bwMode="auto">
              <a:xfrm>
                <a:off x="1171" y="3734"/>
                <a:ext cx="9" cy="5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4" name="Line 122">
                <a:extLst>
                  <a:ext uri="{FF2B5EF4-FFF2-40B4-BE49-F238E27FC236}">
                    <a16:creationId xmlns:a16="http://schemas.microsoft.com/office/drawing/2014/main" id="{71F7C766-9F8A-262F-7503-57FAC2CEC757}"/>
                  </a:ext>
                </a:extLst>
              </p:cNvPr>
              <p:cNvSpPr>
                <a:spLocks noChangeShapeType="1"/>
              </p:cNvSpPr>
              <p:nvPr/>
            </p:nvSpPr>
            <p:spPr bwMode="auto">
              <a:xfrm flipH="1">
                <a:off x="1585" y="3550"/>
                <a:ext cx="47" cy="9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5" name="Line 123">
                <a:extLst>
                  <a:ext uri="{FF2B5EF4-FFF2-40B4-BE49-F238E27FC236}">
                    <a16:creationId xmlns:a16="http://schemas.microsoft.com/office/drawing/2014/main" id="{13A61887-49E8-CE1A-072E-9F0DA3691667}"/>
                  </a:ext>
                </a:extLst>
              </p:cNvPr>
              <p:cNvSpPr>
                <a:spLocks noChangeShapeType="1"/>
              </p:cNvSpPr>
              <p:nvPr/>
            </p:nvSpPr>
            <p:spPr bwMode="auto">
              <a:xfrm>
                <a:off x="1689" y="3550"/>
                <a:ext cx="28" cy="9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6" name="Line 124">
                <a:extLst>
                  <a:ext uri="{FF2B5EF4-FFF2-40B4-BE49-F238E27FC236}">
                    <a16:creationId xmlns:a16="http://schemas.microsoft.com/office/drawing/2014/main" id="{CB93BB01-3291-ED18-AB85-A7DF1040ED37}"/>
                  </a:ext>
                </a:extLst>
              </p:cNvPr>
              <p:cNvSpPr>
                <a:spLocks noChangeShapeType="1"/>
              </p:cNvSpPr>
              <p:nvPr/>
            </p:nvSpPr>
            <p:spPr bwMode="auto">
              <a:xfrm>
                <a:off x="1736" y="3672"/>
                <a:ext cx="18" cy="5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7" name="Line 125">
                <a:extLst>
                  <a:ext uri="{FF2B5EF4-FFF2-40B4-BE49-F238E27FC236}">
                    <a16:creationId xmlns:a16="http://schemas.microsoft.com/office/drawing/2014/main" id="{BA6CAD98-333F-DCDF-3AD1-D77384931777}"/>
                  </a:ext>
                </a:extLst>
              </p:cNvPr>
              <p:cNvSpPr>
                <a:spLocks noChangeShapeType="1"/>
              </p:cNvSpPr>
              <p:nvPr/>
            </p:nvSpPr>
            <p:spPr bwMode="auto">
              <a:xfrm>
                <a:off x="1764" y="3764"/>
                <a:ext cx="19" cy="3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8" name="Line 126">
                <a:extLst>
                  <a:ext uri="{FF2B5EF4-FFF2-40B4-BE49-F238E27FC236}">
                    <a16:creationId xmlns:a16="http://schemas.microsoft.com/office/drawing/2014/main" id="{486A6E4D-BAD9-63D4-8951-70832B2DFA43}"/>
                  </a:ext>
                </a:extLst>
              </p:cNvPr>
              <p:cNvSpPr>
                <a:spLocks noChangeShapeType="1"/>
              </p:cNvSpPr>
              <p:nvPr/>
            </p:nvSpPr>
            <p:spPr bwMode="auto">
              <a:xfrm flipH="1">
                <a:off x="1547" y="3662"/>
                <a:ext cx="19"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9" name="Line 127">
                <a:extLst>
                  <a:ext uri="{FF2B5EF4-FFF2-40B4-BE49-F238E27FC236}">
                    <a16:creationId xmlns:a16="http://schemas.microsoft.com/office/drawing/2014/main" id="{15B138A3-107C-E38C-414F-860293A53F55}"/>
                  </a:ext>
                </a:extLst>
              </p:cNvPr>
              <p:cNvSpPr>
                <a:spLocks noChangeShapeType="1"/>
              </p:cNvSpPr>
              <p:nvPr/>
            </p:nvSpPr>
            <p:spPr bwMode="auto">
              <a:xfrm flipH="1">
                <a:off x="1510" y="3734"/>
                <a:ext cx="28" cy="6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0" name="Line 128">
                <a:extLst>
                  <a:ext uri="{FF2B5EF4-FFF2-40B4-BE49-F238E27FC236}">
                    <a16:creationId xmlns:a16="http://schemas.microsoft.com/office/drawing/2014/main" id="{92FC3CBD-03ED-AB32-8AB3-0F6E6E54F9FC}"/>
                  </a:ext>
                </a:extLst>
              </p:cNvPr>
              <p:cNvSpPr>
                <a:spLocks noChangeShapeType="1"/>
              </p:cNvSpPr>
              <p:nvPr/>
            </p:nvSpPr>
            <p:spPr bwMode="auto">
              <a:xfrm>
                <a:off x="1905" y="3560"/>
                <a:ext cx="9" cy="7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1" name="Line 129">
                <a:extLst>
                  <a:ext uri="{FF2B5EF4-FFF2-40B4-BE49-F238E27FC236}">
                    <a16:creationId xmlns:a16="http://schemas.microsoft.com/office/drawing/2014/main" id="{F8D7587B-0CC8-F26A-5AE8-6D17218DC0F1}"/>
                  </a:ext>
                </a:extLst>
              </p:cNvPr>
              <p:cNvSpPr>
                <a:spLocks noChangeShapeType="1"/>
              </p:cNvSpPr>
              <p:nvPr/>
            </p:nvSpPr>
            <p:spPr bwMode="auto">
              <a:xfrm>
                <a:off x="1914" y="3683"/>
                <a:ext cx="1" cy="5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2" name="Line 130">
                <a:extLst>
                  <a:ext uri="{FF2B5EF4-FFF2-40B4-BE49-F238E27FC236}">
                    <a16:creationId xmlns:a16="http://schemas.microsoft.com/office/drawing/2014/main" id="{FE427490-3A60-BC8A-62CB-6F2B83412173}"/>
                  </a:ext>
                </a:extLst>
              </p:cNvPr>
              <p:cNvSpPr>
                <a:spLocks noChangeShapeType="1"/>
              </p:cNvSpPr>
              <p:nvPr/>
            </p:nvSpPr>
            <p:spPr bwMode="auto">
              <a:xfrm>
                <a:off x="1914" y="3775"/>
                <a:ext cx="1" cy="4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3" name="Line 131">
                <a:extLst>
                  <a:ext uri="{FF2B5EF4-FFF2-40B4-BE49-F238E27FC236}">
                    <a16:creationId xmlns:a16="http://schemas.microsoft.com/office/drawing/2014/main" id="{1FEF611D-C212-9F80-A7A7-E28C658655E6}"/>
                  </a:ext>
                </a:extLst>
              </p:cNvPr>
              <p:cNvSpPr>
                <a:spLocks noChangeShapeType="1"/>
              </p:cNvSpPr>
              <p:nvPr/>
            </p:nvSpPr>
            <p:spPr bwMode="auto">
              <a:xfrm flipH="1">
                <a:off x="2366" y="3550"/>
                <a:ext cx="38" cy="8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4" name="Line 132">
                <a:extLst>
                  <a:ext uri="{FF2B5EF4-FFF2-40B4-BE49-F238E27FC236}">
                    <a16:creationId xmlns:a16="http://schemas.microsoft.com/office/drawing/2014/main" id="{47DA22A9-6974-9DE3-7CFD-666E9F74B8BF}"/>
                  </a:ext>
                </a:extLst>
              </p:cNvPr>
              <p:cNvSpPr>
                <a:spLocks noChangeShapeType="1"/>
              </p:cNvSpPr>
              <p:nvPr/>
            </p:nvSpPr>
            <p:spPr bwMode="auto">
              <a:xfrm flipH="1">
                <a:off x="2338" y="3662"/>
                <a:ext cx="19" cy="5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5" name="Line 133">
                <a:extLst>
                  <a:ext uri="{FF2B5EF4-FFF2-40B4-BE49-F238E27FC236}">
                    <a16:creationId xmlns:a16="http://schemas.microsoft.com/office/drawing/2014/main" id="{DD1A0381-D23C-8BC7-EAE9-A426173EBE3F}"/>
                  </a:ext>
                </a:extLst>
              </p:cNvPr>
              <p:cNvSpPr>
                <a:spLocks noChangeShapeType="1"/>
              </p:cNvSpPr>
              <p:nvPr/>
            </p:nvSpPr>
            <p:spPr bwMode="auto">
              <a:xfrm flipH="1">
                <a:off x="2291" y="3744"/>
                <a:ext cx="28" cy="5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6" name="Line 134">
                <a:extLst>
                  <a:ext uri="{FF2B5EF4-FFF2-40B4-BE49-F238E27FC236}">
                    <a16:creationId xmlns:a16="http://schemas.microsoft.com/office/drawing/2014/main" id="{88D776A6-E503-0596-8A84-F61EB1AB81CB}"/>
                  </a:ext>
                </a:extLst>
              </p:cNvPr>
              <p:cNvSpPr>
                <a:spLocks noChangeShapeType="1"/>
              </p:cNvSpPr>
              <p:nvPr/>
            </p:nvSpPr>
            <p:spPr bwMode="auto">
              <a:xfrm>
                <a:off x="2451" y="3550"/>
                <a:ext cx="38" cy="7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7" name="Line 135">
                <a:extLst>
                  <a:ext uri="{FF2B5EF4-FFF2-40B4-BE49-F238E27FC236}">
                    <a16:creationId xmlns:a16="http://schemas.microsoft.com/office/drawing/2014/main" id="{EF5D4A3C-EFD6-F5C7-8891-289DFD6C5244}"/>
                  </a:ext>
                </a:extLst>
              </p:cNvPr>
              <p:cNvSpPr>
                <a:spLocks noChangeShapeType="1"/>
              </p:cNvSpPr>
              <p:nvPr/>
            </p:nvSpPr>
            <p:spPr bwMode="auto">
              <a:xfrm>
                <a:off x="2507" y="3652"/>
                <a:ext cx="19"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8" name="Line 136">
                <a:extLst>
                  <a:ext uri="{FF2B5EF4-FFF2-40B4-BE49-F238E27FC236}">
                    <a16:creationId xmlns:a16="http://schemas.microsoft.com/office/drawing/2014/main" id="{F5F025B9-714F-E20E-9EB7-8C977ACF7C5D}"/>
                  </a:ext>
                </a:extLst>
              </p:cNvPr>
              <p:cNvSpPr>
                <a:spLocks noChangeShapeType="1"/>
              </p:cNvSpPr>
              <p:nvPr/>
            </p:nvSpPr>
            <p:spPr bwMode="auto">
              <a:xfrm>
                <a:off x="2545" y="3734"/>
                <a:ext cx="19"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9" name="Line 137">
                <a:extLst>
                  <a:ext uri="{FF2B5EF4-FFF2-40B4-BE49-F238E27FC236}">
                    <a16:creationId xmlns:a16="http://schemas.microsoft.com/office/drawing/2014/main" id="{C48C3992-2B18-CFA2-C2DE-66207DD62BD2}"/>
                  </a:ext>
                </a:extLst>
              </p:cNvPr>
              <p:cNvSpPr>
                <a:spLocks noChangeShapeType="1"/>
              </p:cNvSpPr>
              <p:nvPr/>
            </p:nvSpPr>
            <p:spPr bwMode="auto">
              <a:xfrm>
                <a:off x="2893" y="3560"/>
                <a:ext cx="1" cy="8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0" name="Line 138">
                <a:extLst>
                  <a:ext uri="{FF2B5EF4-FFF2-40B4-BE49-F238E27FC236}">
                    <a16:creationId xmlns:a16="http://schemas.microsoft.com/office/drawing/2014/main" id="{48BABB5F-E440-FD7E-B3D4-86AC007E37F4}"/>
                  </a:ext>
                </a:extLst>
              </p:cNvPr>
              <p:cNvSpPr>
                <a:spLocks noChangeShapeType="1"/>
              </p:cNvSpPr>
              <p:nvPr/>
            </p:nvSpPr>
            <p:spPr bwMode="auto">
              <a:xfrm>
                <a:off x="2893" y="3672"/>
                <a:ext cx="1"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1" name="Line 139">
                <a:extLst>
                  <a:ext uri="{FF2B5EF4-FFF2-40B4-BE49-F238E27FC236}">
                    <a16:creationId xmlns:a16="http://schemas.microsoft.com/office/drawing/2014/main" id="{8D746670-0FFC-73BF-D532-6ABDB5E19516}"/>
                  </a:ext>
                </a:extLst>
              </p:cNvPr>
              <p:cNvSpPr>
                <a:spLocks noChangeShapeType="1"/>
              </p:cNvSpPr>
              <p:nvPr/>
            </p:nvSpPr>
            <p:spPr bwMode="auto">
              <a:xfrm>
                <a:off x="2893" y="3754"/>
                <a:ext cx="1" cy="6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2" name="Line 140">
                <a:extLst>
                  <a:ext uri="{FF2B5EF4-FFF2-40B4-BE49-F238E27FC236}">
                    <a16:creationId xmlns:a16="http://schemas.microsoft.com/office/drawing/2014/main" id="{5063745F-06A1-C1E9-5CA0-5DFD3BC6E4F7}"/>
                  </a:ext>
                </a:extLst>
              </p:cNvPr>
              <p:cNvSpPr>
                <a:spLocks noChangeShapeType="1"/>
              </p:cNvSpPr>
              <p:nvPr/>
            </p:nvSpPr>
            <p:spPr bwMode="auto">
              <a:xfrm flipH="1">
                <a:off x="3129" y="3560"/>
                <a:ext cx="18" cy="6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3" name="Line 141">
                <a:extLst>
                  <a:ext uri="{FF2B5EF4-FFF2-40B4-BE49-F238E27FC236}">
                    <a16:creationId xmlns:a16="http://schemas.microsoft.com/office/drawing/2014/main" id="{733C525E-3A7B-481A-A428-7459CFDB4416}"/>
                  </a:ext>
                </a:extLst>
              </p:cNvPr>
              <p:cNvSpPr>
                <a:spLocks noChangeShapeType="1"/>
              </p:cNvSpPr>
              <p:nvPr/>
            </p:nvSpPr>
            <p:spPr bwMode="auto">
              <a:xfrm flipH="1">
                <a:off x="3100" y="3642"/>
                <a:ext cx="19" cy="5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4" name="Line 142">
                <a:extLst>
                  <a:ext uri="{FF2B5EF4-FFF2-40B4-BE49-F238E27FC236}">
                    <a16:creationId xmlns:a16="http://schemas.microsoft.com/office/drawing/2014/main" id="{7B384ED7-6689-8995-B743-B0767B7D32E6}"/>
                  </a:ext>
                </a:extLst>
              </p:cNvPr>
              <p:cNvSpPr>
                <a:spLocks noChangeShapeType="1"/>
              </p:cNvSpPr>
              <p:nvPr/>
            </p:nvSpPr>
            <p:spPr bwMode="auto">
              <a:xfrm flipH="1">
                <a:off x="3072" y="3734"/>
                <a:ext cx="19"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5" name="Line 143">
                <a:extLst>
                  <a:ext uri="{FF2B5EF4-FFF2-40B4-BE49-F238E27FC236}">
                    <a16:creationId xmlns:a16="http://schemas.microsoft.com/office/drawing/2014/main" id="{791076C6-FF2C-326C-3D33-4D7E7DAF8635}"/>
                  </a:ext>
                </a:extLst>
              </p:cNvPr>
              <p:cNvSpPr>
                <a:spLocks noChangeShapeType="1"/>
              </p:cNvSpPr>
              <p:nvPr/>
            </p:nvSpPr>
            <p:spPr bwMode="auto">
              <a:xfrm>
                <a:off x="3185" y="3550"/>
                <a:ext cx="38" cy="6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6" name="Line 144">
                <a:extLst>
                  <a:ext uri="{FF2B5EF4-FFF2-40B4-BE49-F238E27FC236}">
                    <a16:creationId xmlns:a16="http://schemas.microsoft.com/office/drawing/2014/main" id="{9E876BCD-BB4D-3A79-E0B2-0A6FF710B8B0}"/>
                  </a:ext>
                </a:extLst>
              </p:cNvPr>
              <p:cNvSpPr>
                <a:spLocks noChangeShapeType="1"/>
              </p:cNvSpPr>
              <p:nvPr/>
            </p:nvSpPr>
            <p:spPr bwMode="auto">
              <a:xfrm>
                <a:off x="3242" y="3642"/>
                <a:ext cx="18"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7" name="Line 145">
                <a:extLst>
                  <a:ext uri="{FF2B5EF4-FFF2-40B4-BE49-F238E27FC236}">
                    <a16:creationId xmlns:a16="http://schemas.microsoft.com/office/drawing/2014/main" id="{8D670DC1-3606-6A9E-5FEF-0B0A596F4EF1}"/>
                  </a:ext>
                </a:extLst>
              </p:cNvPr>
              <p:cNvSpPr>
                <a:spLocks noChangeShapeType="1"/>
              </p:cNvSpPr>
              <p:nvPr/>
            </p:nvSpPr>
            <p:spPr bwMode="auto">
              <a:xfrm>
                <a:off x="3270" y="3724"/>
                <a:ext cx="28" cy="4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8" name="Line 146">
                <a:extLst>
                  <a:ext uri="{FF2B5EF4-FFF2-40B4-BE49-F238E27FC236}">
                    <a16:creationId xmlns:a16="http://schemas.microsoft.com/office/drawing/2014/main" id="{946C29F0-2B09-1E29-B58A-C4352EBA4503}"/>
                  </a:ext>
                </a:extLst>
              </p:cNvPr>
              <p:cNvSpPr>
                <a:spLocks noChangeShapeType="1"/>
              </p:cNvSpPr>
              <p:nvPr/>
            </p:nvSpPr>
            <p:spPr bwMode="auto">
              <a:xfrm>
                <a:off x="3646" y="3560"/>
                <a:ext cx="1" cy="6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9" name="Line 147">
                <a:extLst>
                  <a:ext uri="{FF2B5EF4-FFF2-40B4-BE49-F238E27FC236}">
                    <a16:creationId xmlns:a16="http://schemas.microsoft.com/office/drawing/2014/main" id="{27AAB509-0F8F-C37A-7BB6-F4FAA0C111B9}"/>
                  </a:ext>
                </a:extLst>
              </p:cNvPr>
              <p:cNvSpPr>
                <a:spLocks noChangeShapeType="1"/>
              </p:cNvSpPr>
              <p:nvPr/>
            </p:nvSpPr>
            <p:spPr bwMode="auto">
              <a:xfrm>
                <a:off x="3656" y="3662"/>
                <a:ext cx="1"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0" name="Line 148">
                <a:extLst>
                  <a:ext uri="{FF2B5EF4-FFF2-40B4-BE49-F238E27FC236}">
                    <a16:creationId xmlns:a16="http://schemas.microsoft.com/office/drawing/2014/main" id="{79159A84-6BAB-B9F5-D926-1C20DAB585C0}"/>
                  </a:ext>
                </a:extLst>
              </p:cNvPr>
              <p:cNvSpPr>
                <a:spLocks noChangeShapeType="1"/>
              </p:cNvSpPr>
              <p:nvPr/>
            </p:nvSpPr>
            <p:spPr bwMode="auto">
              <a:xfrm>
                <a:off x="3656" y="3724"/>
                <a:ext cx="1" cy="5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1" name="Line 149">
                <a:extLst>
                  <a:ext uri="{FF2B5EF4-FFF2-40B4-BE49-F238E27FC236}">
                    <a16:creationId xmlns:a16="http://schemas.microsoft.com/office/drawing/2014/main" id="{D7506D9B-DFF2-EB78-9DF1-D34DCA165EB4}"/>
                  </a:ext>
                </a:extLst>
              </p:cNvPr>
              <p:cNvSpPr>
                <a:spLocks noChangeShapeType="1"/>
              </p:cNvSpPr>
              <p:nvPr/>
            </p:nvSpPr>
            <p:spPr bwMode="auto">
              <a:xfrm>
                <a:off x="4917" y="3550"/>
                <a:ext cx="56" cy="8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2" name="Line 150">
                <a:extLst>
                  <a:ext uri="{FF2B5EF4-FFF2-40B4-BE49-F238E27FC236}">
                    <a16:creationId xmlns:a16="http://schemas.microsoft.com/office/drawing/2014/main" id="{34369FD5-9044-7493-976D-A2D96901A750}"/>
                  </a:ext>
                </a:extLst>
              </p:cNvPr>
              <p:cNvSpPr>
                <a:spLocks noChangeShapeType="1"/>
              </p:cNvSpPr>
              <p:nvPr/>
            </p:nvSpPr>
            <p:spPr bwMode="auto">
              <a:xfrm>
                <a:off x="4983" y="3652"/>
                <a:ext cx="28" cy="3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3" name="Line 151">
                <a:extLst>
                  <a:ext uri="{FF2B5EF4-FFF2-40B4-BE49-F238E27FC236}">
                    <a16:creationId xmlns:a16="http://schemas.microsoft.com/office/drawing/2014/main" id="{996FA83C-C65C-AB64-9A94-42562DDDE58E}"/>
                  </a:ext>
                </a:extLst>
              </p:cNvPr>
              <p:cNvSpPr>
                <a:spLocks noChangeShapeType="1"/>
              </p:cNvSpPr>
              <p:nvPr/>
            </p:nvSpPr>
            <p:spPr bwMode="auto">
              <a:xfrm>
                <a:off x="5020" y="3703"/>
                <a:ext cx="19" cy="3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4" name="Line 152">
                <a:extLst>
                  <a:ext uri="{FF2B5EF4-FFF2-40B4-BE49-F238E27FC236}">
                    <a16:creationId xmlns:a16="http://schemas.microsoft.com/office/drawing/2014/main" id="{B23CB6C9-5A57-A487-BA31-5973CBFFF58B}"/>
                  </a:ext>
                </a:extLst>
              </p:cNvPr>
              <p:cNvSpPr>
                <a:spLocks noChangeShapeType="1"/>
              </p:cNvSpPr>
              <p:nvPr/>
            </p:nvSpPr>
            <p:spPr bwMode="auto">
              <a:xfrm flipH="1">
                <a:off x="4832" y="3550"/>
                <a:ext cx="28" cy="10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5" name="Line 153">
                <a:extLst>
                  <a:ext uri="{FF2B5EF4-FFF2-40B4-BE49-F238E27FC236}">
                    <a16:creationId xmlns:a16="http://schemas.microsoft.com/office/drawing/2014/main" id="{D38ACE6E-1429-B563-3393-83E0F70313FF}"/>
                  </a:ext>
                </a:extLst>
              </p:cNvPr>
              <p:cNvSpPr>
                <a:spLocks noChangeShapeType="1"/>
              </p:cNvSpPr>
              <p:nvPr/>
            </p:nvSpPr>
            <p:spPr bwMode="auto">
              <a:xfrm flipH="1">
                <a:off x="4813" y="3683"/>
                <a:ext cx="19" cy="6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6" name="Line 154">
                <a:extLst>
                  <a:ext uri="{FF2B5EF4-FFF2-40B4-BE49-F238E27FC236}">
                    <a16:creationId xmlns:a16="http://schemas.microsoft.com/office/drawing/2014/main" id="{C7C8ADEA-86B2-267A-2674-5FCC500F115C}"/>
                  </a:ext>
                </a:extLst>
              </p:cNvPr>
              <p:cNvSpPr>
                <a:spLocks noChangeShapeType="1"/>
              </p:cNvSpPr>
              <p:nvPr/>
            </p:nvSpPr>
            <p:spPr bwMode="auto">
              <a:xfrm flipH="1">
                <a:off x="4794" y="3764"/>
                <a:ext cx="19" cy="62"/>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7" name="Line 155">
                <a:extLst>
                  <a:ext uri="{FF2B5EF4-FFF2-40B4-BE49-F238E27FC236}">
                    <a16:creationId xmlns:a16="http://schemas.microsoft.com/office/drawing/2014/main" id="{7E5A4781-B88D-6392-EF93-31917B12FDF4}"/>
                  </a:ext>
                </a:extLst>
              </p:cNvPr>
              <p:cNvSpPr>
                <a:spLocks noChangeShapeType="1"/>
              </p:cNvSpPr>
              <p:nvPr/>
            </p:nvSpPr>
            <p:spPr bwMode="auto">
              <a:xfrm>
                <a:off x="4663" y="3560"/>
                <a:ext cx="19" cy="6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8" name="Line 156">
                <a:extLst>
                  <a:ext uri="{FF2B5EF4-FFF2-40B4-BE49-F238E27FC236}">
                    <a16:creationId xmlns:a16="http://schemas.microsoft.com/office/drawing/2014/main" id="{84D47EC9-F78B-D12E-128F-DF56C43ED837}"/>
                  </a:ext>
                </a:extLst>
              </p:cNvPr>
              <p:cNvSpPr>
                <a:spLocks noChangeShapeType="1"/>
              </p:cNvSpPr>
              <p:nvPr/>
            </p:nvSpPr>
            <p:spPr bwMode="auto">
              <a:xfrm>
                <a:off x="4691" y="3642"/>
                <a:ext cx="19" cy="6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9" name="Line 157">
                <a:extLst>
                  <a:ext uri="{FF2B5EF4-FFF2-40B4-BE49-F238E27FC236}">
                    <a16:creationId xmlns:a16="http://schemas.microsoft.com/office/drawing/2014/main" id="{BD666A7E-BB6B-9024-0B9B-6DBF7676B799}"/>
                  </a:ext>
                </a:extLst>
              </p:cNvPr>
              <p:cNvSpPr>
                <a:spLocks noChangeShapeType="1"/>
              </p:cNvSpPr>
              <p:nvPr/>
            </p:nvSpPr>
            <p:spPr bwMode="auto">
              <a:xfrm>
                <a:off x="4719" y="3734"/>
                <a:ext cx="19" cy="30"/>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90" name="Line 158">
                <a:extLst>
                  <a:ext uri="{FF2B5EF4-FFF2-40B4-BE49-F238E27FC236}">
                    <a16:creationId xmlns:a16="http://schemas.microsoft.com/office/drawing/2014/main" id="{A272F314-F0CA-11ED-9CF4-264247148B1E}"/>
                  </a:ext>
                </a:extLst>
              </p:cNvPr>
              <p:cNvSpPr>
                <a:spLocks noChangeShapeType="1"/>
              </p:cNvSpPr>
              <p:nvPr/>
            </p:nvSpPr>
            <p:spPr bwMode="auto">
              <a:xfrm flipH="1">
                <a:off x="4578" y="3540"/>
                <a:ext cx="28" cy="8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91" name="Line 159">
                <a:extLst>
                  <a:ext uri="{FF2B5EF4-FFF2-40B4-BE49-F238E27FC236}">
                    <a16:creationId xmlns:a16="http://schemas.microsoft.com/office/drawing/2014/main" id="{A4BFDCD6-71EE-46C0-0603-AC6ED84B5A06}"/>
                  </a:ext>
                </a:extLst>
              </p:cNvPr>
              <p:cNvSpPr>
                <a:spLocks noChangeShapeType="1"/>
              </p:cNvSpPr>
              <p:nvPr/>
            </p:nvSpPr>
            <p:spPr bwMode="auto">
              <a:xfrm flipH="1">
                <a:off x="4559" y="3652"/>
                <a:ext cx="19" cy="4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92" name="Line 160">
                <a:extLst>
                  <a:ext uri="{FF2B5EF4-FFF2-40B4-BE49-F238E27FC236}">
                    <a16:creationId xmlns:a16="http://schemas.microsoft.com/office/drawing/2014/main" id="{8B5C76EC-5A13-8ECB-1B5A-A9DF972D3268}"/>
                  </a:ext>
                </a:extLst>
              </p:cNvPr>
              <p:cNvSpPr>
                <a:spLocks noChangeShapeType="1"/>
              </p:cNvSpPr>
              <p:nvPr/>
            </p:nvSpPr>
            <p:spPr bwMode="auto">
              <a:xfrm flipH="1">
                <a:off x="4540" y="3713"/>
                <a:ext cx="19" cy="51"/>
              </a:xfrm>
              <a:prstGeom prst="line">
                <a:avLst/>
              </a:prstGeom>
              <a:noFill/>
              <a:ln w="14288"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93" name="Rectangle 161">
                <a:extLst>
                  <a:ext uri="{FF2B5EF4-FFF2-40B4-BE49-F238E27FC236}">
                    <a16:creationId xmlns:a16="http://schemas.microsoft.com/office/drawing/2014/main" id="{40E96202-6063-9232-2C19-C566CBB46CE7}"/>
                  </a:ext>
                </a:extLst>
              </p:cNvPr>
              <p:cNvSpPr>
                <a:spLocks noChangeArrowheads="1"/>
              </p:cNvSpPr>
              <p:nvPr/>
            </p:nvSpPr>
            <p:spPr bwMode="auto">
              <a:xfrm>
                <a:off x="2122" y="3448"/>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94" name="Rectangle 162">
                <a:extLst>
                  <a:ext uri="{FF2B5EF4-FFF2-40B4-BE49-F238E27FC236}">
                    <a16:creationId xmlns:a16="http://schemas.microsoft.com/office/drawing/2014/main" id="{C17E23A0-2A93-3867-A27B-21ADF04306D0}"/>
                  </a:ext>
                </a:extLst>
              </p:cNvPr>
              <p:cNvSpPr>
                <a:spLocks noChangeArrowheads="1"/>
              </p:cNvSpPr>
              <p:nvPr/>
            </p:nvSpPr>
            <p:spPr bwMode="auto">
              <a:xfrm>
                <a:off x="2649" y="3448"/>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95" name="Rectangle 163">
                <a:extLst>
                  <a:ext uri="{FF2B5EF4-FFF2-40B4-BE49-F238E27FC236}">
                    <a16:creationId xmlns:a16="http://schemas.microsoft.com/office/drawing/2014/main" id="{1967A380-FF07-A315-E182-65971D834A31}"/>
                  </a:ext>
                </a:extLst>
              </p:cNvPr>
              <p:cNvSpPr>
                <a:spLocks noChangeArrowheads="1"/>
              </p:cNvSpPr>
              <p:nvPr/>
            </p:nvSpPr>
            <p:spPr bwMode="auto">
              <a:xfrm>
                <a:off x="3383" y="3458"/>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96" name="Rectangle 164">
                <a:extLst>
                  <a:ext uri="{FF2B5EF4-FFF2-40B4-BE49-F238E27FC236}">
                    <a16:creationId xmlns:a16="http://schemas.microsoft.com/office/drawing/2014/main" id="{BA3FAE3B-AFF6-22A3-C99B-37340D8D93CB}"/>
                  </a:ext>
                </a:extLst>
              </p:cNvPr>
              <p:cNvSpPr>
                <a:spLocks noChangeArrowheads="1"/>
              </p:cNvSpPr>
              <p:nvPr/>
            </p:nvSpPr>
            <p:spPr bwMode="auto">
              <a:xfrm>
                <a:off x="3872" y="3448"/>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97" name="Rectangle 165">
                <a:extLst>
                  <a:ext uri="{FF2B5EF4-FFF2-40B4-BE49-F238E27FC236}">
                    <a16:creationId xmlns:a16="http://schemas.microsoft.com/office/drawing/2014/main" id="{BF6EAFCA-4FA5-6A56-8B7F-5D20B307A28B}"/>
                  </a:ext>
                </a:extLst>
              </p:cNvPr>
              <p:cNvSpPr>
                <a:spLocks noChangeArrowheads="1"/>
              </p:cNvSpPr>
              <p:nvPr/>
            </p:nvSpPr>
            <p:spPr bwMode="auto">
              <a:xfrm>
                <a:off x="1387" y="3448"/>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98" name="Rectangle 166">
                <a:extLst>
                  <a:ext uri="{FF2B5EF4-FFF2-40B4-BE49-F238E27FC236}">
                    <a16:creationId xmlns:a16="http://schemas.microsoft.com/office/drawing/2014/main" id="{DBAA142E-A412-61C2-326E-652DB646CC11}"/>
                  </a:ext>
                </a:extLst>
              </p:cNvPr>
              <p:cNvSpPr>
                <a:spLocks noChangeArrowheads="1"/>
              </p:cNvSpPr>
              <p:nvPr/>
            </p:nvSpPr>
            <p:spPr bwMode="auto">
              <a:xfrm>
                <a:off x="804" y="2805"/>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199" name="Rectangle 167">
                <a:extLst>
                  <a:ext uri="{FF2B5EF4-FFF2-40B4-BE49-F238E27FC236}">
                    <a16:creationId xmlns:a16="http://schemas.microsoft.com/office/drawing/2014/main" id="{6F7F9B22-F4B1-5B11-C686-B5529A828074}"/>
                  </a:ext>
                </a:extLst>
              </p:cNvPr>
              <p:cNvSpPr>
                <a:spLocks noChangeArrowheads="1"/>
              </p:cNvSpPr>
              <p:nvPr/>
            </p:nvSpPr>
            <p:spPr bwMode="auto">
              <a:xfrm>
                <a:off x="2027" y="2794"/>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200" name="Rectangle 168">
                <a:extLst>
                  <a:ext uri="{FF2B5EF4-FFF2-40B4-BE49-F238E27FC236}">
                    <a16:creationId xmlns:a16="http://schemas.microsoft.com/office/drawing/2014/main" id="{98166CE8-BFEC-605B-6495-98E5AF3E7888}"/>
                  </a:ext>
                </a:extLst>
              </p:cNvPr>
              <p:cNvSpPr>
                <a:spLocks noChangeArrowheads="1"/>
              </p:cNvSpPr>
              <p:nvPr/>
            </p:nvSpPr>
            <p:spPr bwMode="auto">
              <a:xfrm>
                <a:off x="3242" y="2805"/>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201" name="Rectangle 169">
                <a:extLst>
                  <a:ext uri="{FF2B5EF4-FFF2-40B4-BE49-F238E27FC236}">
                    <a16:creationId xmlns:a16="http://schemas.microsoft.com/office/drawing/2014/main" id="{3718E161-16AD-62C9-894C-0C84408A46C8}"/>
                  </a:ext>
                </a:extLst>
              </p:cNvPr>
              <p:cNvSpPr>
                <a:spLocks noChangeArrowheads="1"/>
              </p:cNvSpPr>
              <p:nvPr/>
            </p:nvSpPr>
            <p:spPr bwMode="auto">
              <a:xfrm>
                <a:off x="4154" y="2805"/>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sp>
            <p:nvSpPr>
              <p:cNvPr id="202" name="Rectangle 170">
                <a:extLst>
                  <a:ext uri="{FF2B5EF4-FFF2-40B4-BE49-F238E27FC236}">
                    <a16:creationId xmlns:a16="http://schemas.microsoft.com/office/drawing/2014/main" id="{06090D2E-37D0-0841-57EA-2EA5AC992E9B}"/>
                  </a:ext>
                </a:extLst>
              </p:cNvPr>
              <p:cNvSpPr>
                <a:spLocks noChangeArrowheads="1"/>
              </p:cNvSpPr>
              <p:nvPr/>
            </p:nvSpPr>
            <p:spPr bwMode="auto">
              <a:xfrm>
                <a:off x="4465" y="2805"/>
                <a:ext cx="59" cy="11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200" b="1">
                    <a:solidFill>
                      <a:srgbClr val="000000"/>
                    </a:solidFill>
                    <a:latin typeface="Helvetica" pitchFamily="2" charset="0"/>
                  </a:rPr>
                  <a:t>T</a:t>
                </a:r>
              </a:p>
            </p:txBody>
          </p:sp>
        </p:grpSp>
        <p:graphicFrame>
          <p:nvGraphicFramePr>
            <p:cNvPr id="11" name="Object 171">
              <a:extLst>
                <a:ext uri="{FF2B5EF4-FFF2-40B4-BE49-F238E27FC236}">
                  <a16:creationId xmlns:a16="http://schemas.microsoft.com/office/drawing/2014/main" id="{C85BDFAE-32D3-89C2-B300-0AA6A4790D89}"/>
                </a:ext>
              </a:extLst>
            </p:cNvPr>
            <p:cNvGraphicFramePr>
              <a:graphicFrameLocks/>
            </p:cNvGraphicFramePr>
            <p:nvPr/>
          </p:nvGraphicFramePr>
          <p:xfrm>
            <a:off x="3132" y="2290"/>
            <a:ext cx="384" cy="329"/>
          </p:xfrm>
          <a:graphic>
            <a:graphicData uri="http://schemas.openxmlformats.org/presentationml/2006/ole">
              <mc:AlternateContent xmlns:mc="http://schemas.openxmlformats.org/markup-compatibility/2006">
                <mc:Choice xmlns:v="urn:schemas-microsoft-com:vml" Requires="v">
                  <p:oleObj name="Equation" r:id="rId4" imgW="177800" imgH="139700" progId="Equation.3">
                    <p:embed/>
                  </p:oleObj>
                </mc:Choice>
                <mc:Fallback>
                  <p:oleObj name="Equation" r:id="rId4" imgW="177800" imgH="139700" progId="Equation.3">
                    <p:embed/>
                    <p:pic>
                      <p:nvPicPr>
                        <p:cNvPr id="3038" name="Object 171">
                          <a:extLst>
                            <a:ext uri="{FF2B5EF4-FFF2-40B4-BE49-F238E27FC236}">
                              <a16:creationId xmlns:a16="http://schemas.microsoft.com/office/drawing/2014/main" id="{A746B8E6-6C59-DD64-A72E-BFCE9CA7248C}"/>
                            </a:ext>
                          </a:extLst>
                        </p:cNvPr>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32" y="2290"/>
                          <a:ext cx="384" cy="32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aphicFrame>
          <p:nvGraphicFramePr>
            <p:cNvPr id="12" name="Object 172">
              <a:extLst>
                <a:ext uri="{FF2B5EF4-FFF2-40B4-BE49-F238E27FC236}">
                  <a16:creationId xmlns:a16="http://schemas.microsoft.com/office/drawing/2014/main" id="{C3B0E51D-6676-A04B-A28A-C97F557E85FB}"/>
                </a:ext>
              </a:extLst>
            </p:cNvPr>
            <p:cNvGraphicFramePr>
              <a:graphicFrameLocks/>
            </p:cNvGraphicFramePr>
            <p:nvPr/>
          </p:nvGraphicFramePr>
          <p:xfrm>
            <a:off x="3668" y="2107"/>
            <a:ext cx="1352" cy="418"/>
          </p:xfrm>
          <a:graphic>
            <a:graphicData uri="http://schemas.openxmlformats.org/presentationml/2006/ole">
              <mc:AlternateContent xmlns:mc="http://schemas.openxmlformats.org/markup-compatibility/2006">
                <mc:Choice xmlns:v="urn:schemas-microsoft-com:vml" Requires="v">
                  <p:oleObj name="Equation" r:id="rId6" imgW="609600" imgH="177800" progId="Equation.3">
                    <p:embed/>
                  </p:oleObj>
                </mc:Choice>
                <mc:Fallback>
                  <p:oleObj name="Equation" r:id="rId6" imgW="609600" imgH="177800" progId="Equation.3">
                    <p:embed/>
                    <p:pic>
                      <p:nvPicPr>
                        <p:cNvPr id="3039" name="Object 172">
                          <a:extLst>
                            <a:ext uri="{FF2B5EF4-FFF2-40B4-BE49-F238E27FC236}">
                              <a16:creationId xmlns:a16="http://schemas.microsoft.com/office/drawing/2014/main" id="{5EC4A137-0811-70B1-8D01-7FAB41930D93}"/>
                            </a:ext>
                          </a:extLst>
                        </p:cNvPr>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68" y="2107"/>
                          <a:ext cx="1352" cy="4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aphicFrame>
          <p:nvGraphicFramePr>
            <p:cNvPr id="13" name="Object 173">
              <a:extLst>
                <a:ext uri="{FF2B5EF4-FFF2-40B4-BE49-F238E27FC236}">
                  <a16:creationId xmlns:a16="http://schemas.microsoft.com/office/drawing/2014/main" id="{9E0A8CD4-7C82-B023-A412-F52DB6521867}"/>
                </a:ext>
              </a:extLst>
            </p:cNvPr>
            <p:cNvGraphicFramePr>
              <a:graphicFrameLocks/>
            </p:cNvGraphicFramePr>
            <p:nvPr/>
          </p:nvGraphicFramePr>
          <p:xfrm>
            <a:off x="2611" y="1628"/>
            <a:ext cx="260" cy="396"/>
          </p:xfrm>
          <a:graphic>
            <a:graphicData uri="http://schemas.openxmlformats.org/presentationml/2006/ole">
              <mc:AlternateContent xmlns:mc="http://schemas.openxmlformats.org/markup-compatibility/2006">
                <mc:Choice xmlns:v="urn:schemas-microsoft-com:vml" Requires="v">
                  <p:oleObj name="Equation" r:id="rId8" imgW="114300" imgH="165100" progId="Equation.3">
                    <p:embed/>
                  </p:oleObj>
                </mc:Choice>
                <mc:Fallback>
                  <p:oleObj name="Equation" r:id="rId8" imgW="114300" imgH="165100" progId="Equation.3">
                    <p:embed/>
                    <p:pic>
                      <p:nvPicPr>
                        <p:cNvPr id="3040" name="Object 173">
                          <a:extLst>
                            <a:ext uri="{FF2B5EF4-FFF2-40B4-BE49-F238E27FC236}">
                              <a16:creationId xmlns:a16="http://schemas.microsoft.com/office/drawing/2014/main" id="{12857DB4-F45C-351B-69E4-2F91C4642940}"/>
                            </a:ext>
                          </a:extLst>
                        </p:cNvPr>
                        <p:cNvPicPr>
                          <a:picLocks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611" y="1628"/>
                          <a:ext cx="260" cy="3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grpSp>
          <p:nvGrpSpPr>
            <p:cNvPr id="14" name="Group 993">
              <a:extLst>
                <a:ext uri="{FF2B5EF4-FFF2-40B4-BE49-F238E27FC236}">
                  <a16:creationId xmlns:a16="http://schemas.microsoft.com/office/drawing/2014/main" id="{BEB4DAB4-F162-01BD-D818-B44BE93F213F}"/>
                </a:ext>
              </a:extLst>
            </p:cNvPr>
            <p:cNvGrpSpPr>
              <a:grpSpLocks/>
            </p:cNvGrpSpPr>
            <p:nvPr/>
          </p:nvGrpSpPr>
          <p:grpSpPr bwMode="auto">
            <a:xfrm>
              <a:off x="4501" y="3062"/>
              <a:ext cx="160" cy="184"/>
              <a:chOff x="4504" y="2916"/>
              <a:chExt cx="160" cy="184"/>
            </a:xfrm>
          </p:grpSpPr>
          <p:sp>
            <p:nvSpPr>
              <p:cNvPr id="42" name="Rectangle 176">
                <a:extLst>
                  <a:ext uri="{FF2B5EF4-FFF2-40B4-BE49-F238E27FC236}">
                    <a16:creationId xmlns:a16="http://schemas.microsoft.com/office/drawing/2014/main" id="{3BF98361-C4C3-C029-8B2E-FEE63C5E2613}"/>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3" name="Rectangle 177">
                <a:extLst>
                  <a:ext uri="{FF2B5EF4-FFF2-40B4-BE49-F238E27FC236}">
                    <a16:creationId xmlns:a16="http://schemas.microsoft.com/office/drawing/2014/main" id="{68DF8CE8-ACFC-939B-14C5-4E076C698CBC}"/>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5" name="Group 996">
              <a:extLst>
                <a:ext uri="{FF2B5EF4-FFF2-40B4-BE49-F238E27FC236}">
                  <a16:creationId xmlns:a16="http://schemas.microsoft.com/office/drawing/2014/main" id="{84C9EABA-9568-A25E-38F9-BE2AE6B6EC09}"/>
                </a:ext>
              </a:extLst>
            </p:cNvPr>
            <p:cNvGrpSpPr>
              <a:grpSpLocks/>
            </p:cNvGrpSpPr>
            <p:nvPr/>
          </p:nvGrpSpPr>
          <p:grpSpPr bwMode="auto">
            <a:xfrm>
              <a:off x="4193" y="3066"/>
              <a:ext cx="160" cy="184"/>
              <a:chOff x="4504" y="2916"/>
              <a:chExt cx="160" cy="184"/>
            </a:xfrm>
          </p:grpSpPr>
          <p:sp>
            <p:nvSpPr>
              <p:cNvPr id="40" name="Rectangle 179">
                <a:extLst>
                  <a:ext uri="{FF2B5EF4-FFF2-40B4-BE49-F238E27FC236}">
                    <a16:creationId xmlns:a16="http://schemas.microsoft.com/office/drawing/2014/main" id="{70AF8A13-685B-3ABF-623F-D4AC31F0D642}"/>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1" name="Rectangle 180">
                <a:extLst>
                  <a:ext uri="{FF2B5EF4-FFF2-40B4-BE49-F238E27FC236}">
                    <a16:creationId xmlns:a16="http://schemas.microsoft.com/office/drawing/2014/main" id="{FCEB513C-2F5E-04E6-5AC2-36A824B6DF38}"/>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6" name="Group 999">
              <a:extLst>
                <a:ext uri="{FF2B5EF4-FFF2-40B4-BE49-F238E27FC236}">
                  <a16:creationId xmlns:a16="http://schemas.microsoft.com/office/drawing/2014/main" id="{124F5FE6-B794-F4E9-41B3-20D622C9295B}"/>
                </a:ext>
              </a:extLst>
            </p:cNvPr>
            <p:cNvGrpSpPr>
              <a:grpSpLocks/>
            </p:cNvGrpSpPr>
            <p:nvPr/>
          </p:nvGrpSpPr>
          <p:grpSpPr bwMode="auto">
            <a:xfrm>
              <a:off x="3269" y="3074"/>
              <a:ext cx="160" cy="184"/>
              <a:chOff x="4504" y="2916"/>
              <a:chExt cx="160" cy="184"/>
            </a:xfrm>
          </p:grpSpPr>
          <p:sp>
            <p:nvSpPr>
              <p:cNvPr id="38" name="Rectangle 182">
                <a:extLst>
                  <a:ext uri="{FF2B5EF4-FFF2-40B4-BE49-F238E27FC236}">
                    <a16:creationId xmlns:a16="http://schemas.microsoft.com/office/drawing/2014/main" id="{CCCB4FDE-A453-A2C6-8955-7639F1B1446A}"/>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9" name="Rectangle 183">
                <a:extLst>
                  <a:ext uri="{FF2B5EF4-FFF2-40B4-BE49-F238E27FC236}">
                    <a16:creationId xmlns:a16="http://schemas.microsoft.com/office/drawing/2014/main" id="{C26C8A7E-8E72-8764-070C-08A469F2D211}"/>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7" name="Group 1002">
              <a:extLst>
                <a:ext uri="{FF2B5EF4-FFF2-40B4-BE49-F238E27FC236}">
                  <a16:creationId xmlns:a16="http://schemas.microsoft.com/office/drawing/2014/main" id="{8BB54690-C800-3DC5-1882-1AC049002E8A}"/>
                </a:ext>
              </a:extLst>
            </p:cNvPr>
            <p:cNvGrpSpPr>
              <a:grpSpLocks/>
            </p:cNvGrpSpPr>
            <p:nvPr/>
          </p:nvGrpSpPr>
          <p:grpSpPr bwMode="auto">
            <a:xfrm>
              <a:off x="2053" y="3082"/>
              <a:ext cx="160" cy="184"/>
              <a:chOff x="4504" y="2916"/>
              <a:chExt cx="160" cy="184"/>
            </a:xfrm>
          </p:grpSpPr>
          <p:sp>
            <p:nvSpPr>
              <p:cNvPr id="36" name="Rectangle 185">
                <a:extLst>
                  <a:ext uri="{FF2B5EF4-FFF2-40B4-BE49-F238E27FC236}">
                    <a16:creationId xmlns:a16="http://schemas.microsoft.com/office/drawing/2014/main" id="{1014EDFF-5933-5BEF-3EDF-1563D569A083}"/>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7" name="Rectangle 186">
                <a:extLst>
                  <a:ext uri="{FF2B5EF4-FFF2-40B4-BE49-F238E27FC236}">
                    <a16:creationId xmlns:a16="http://schemas.microsoft.com/office/drawing/2014/main" id="{4E1A97F3-779E-10D6-3721-70588CE2F871}"/>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8" name="Group 1005">
              <a:extLst>
                <a:ext uri="{FF2B5EF4-FFF2-40B4-BE49-F238E27FC236}">
                  <a16:creationId xmlns:a16="http://schemas.microsoft.com/office/drawing/2014/main" id="{B2CFA17C-AFA6-FCE9-236F-F3F33E3D680A}"/>
                </a:ext>
              </a:extLst>
            </p:cNvPr>
            <p:cNvGrpSpPr>
              <a:grpSpLocks/>
            </p:cNvGrpSpPr>
            <p:nvPr/>
          </p:nvGrpSpPr>
          <p:grpSpPr bwMode="auto">
            <a:xfrm>
              <a:off x="837" y="3074"/>
              <a:ext cx="160" cy="184"/>
              <a:chOff x="4504" y="2916"/>
              <a:chExt cx="160" cy="184"/>
            </a:xfrm>
          </p:grpSpPr>
          <p:sp>
            <p:nvSpPr>
              <p:cNvPr id="34" name="Rectangle 188">
                <a:extLst>
                  <a:ext uri="{FF2B5EF4-FFF2-40B4-BE49-F238E27FC236}">
                    <a16:creationId xmlns:a16="http://schemas.microsoft.com/office/drawing/2014/main" id="{46EB9EDD-46D8-1DAD-EEED-1E8DACE712FA}"/>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5" name="Rectangle 189">
                <a:extLst>
                  <a:ext uri="{FF2B5EF4-FFF2-40B4-BE49-F238E27FC236}">
                    <a16:creationId xmlns:a16="http://schemas.microsoft.com/office/drawing/2014/main" id="{8873FBD8-10FA-0C98-CFE4-C50A519BD066}"/>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19" name="Group 1008">
              <a:extLst>
                <a:ext uri="{FF2B5EF4-FFF2-40B4-BE49-F238E27FC236}">
                  <a16:creationId xmlns:a16="http://schemas.microsoft.com/office/drawing/2014/main" id="{4873EDDA-310C-9A00-D0CD-21C1E73F7950}"/>
                </a:ext>
              </a:extLst>
            </p:cNvPr>
            <p:cNvGrpSpPr>
              <a:grpSpLocks/>
            </p:cNvGrpSpPr>
            <p:nvPr/>
          </p:nvGrpSpPr>
          <p:grpSpPr bwMode="auto">
            <a:xfrm>
              <a:off x="1425" y="3726"/>
              <a:ext cx="160" cy="184"/>
              <a:chOff x="4504" y="2916"/>
              <a:chExt cx="160" cy="184"/>
            </a:xfrm>
          </p:grpSpPr>
          <p:sp>
            <p:nvSpPr>
              <p:cNvPr id="32" name="Rectangle 191">
                <a:extLst>
                  <a:ext uri="{FF2B5EF4-FFF2-40B4-BE49-F238E27FC236}">
                    <a16:creationId xmlns:a16="http://schemas.microsoft.com/office/drawing/2014/main" id="{24FD1F01-8CAD-6C43-75C2-708CFB90AE7B}"/>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3" name="Rectangle 192">
                <a:extLst>
                  <a:ext uri="{FF2B5EF4-FFF2-40B4-BE49-F238E27FC236}">
                    <a16:creationId xmlns:a16="http://schemas.microsoft.com/office/drawing/2014/main" id="{1B96288E-081E-9C47-323D-463D4F8E4970}"/>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20" name="Group 1011">
              <a:extLst>
                <a:ext uri="{FF2B5EF4-FFF2-40B4-BE49-F238E27FC236}">
                  <a16:creationId xmlns:a16="http://schemas.microsoft.com/office/drawing/2014/main" id="{DC596472-BECB-191C-5D6E-BB0EB1C1DDA0}"/>
                </a:ext>
              </a:extLst>
            </p:cNvPr>
            <p:cNvGrpSpPr>
              <a:grpSpLocks/>
            </p:cNvGrpSpPr>
            <p:nvPr/>
          </p:nvGrpSpPr>
          <p:grpSpPr bwMode="auto">
            <a:xfrm>
              <a:off x="2169" y="3730"/>
              <a:ext cx="160" cy="184"/>
              <a:chOff x="4504" y="2916"/>
              <a:chExt cx="160" cy="184"/>
            </a:xfrm>
          </p:grpSpPr>
          <p:sp>
            <p:nvSpPr>
              <p:cNvPr id="30" name="Rectangle 194">
                <a:extLst>
                  <a:ext uri="{FF2B5EF4-FFF2-40B4-BE49-F238E27FC236}">
                    <a16:creationId xmlns:a16="http://schemas.microsoft.com/office/drawing/2014/main" id="{D750F2A2-D48C-85BD-0CE0-CB8D63E9493D}"/>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31" name="Rectangle 195">
                <a:extLst>
                  <a:ext uri="{FF2B5EF4-FFF2-40B4-BE49-F238E27FC236}">
                    <a16:creationId xmlns:a16="http://schemas.microsoft.com/office/drawing/2014/main" id="{6E2DE93C-C14C-0182-E219-3993212B41D7}"/>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21" name="Group 1014">
              <a:extLst>
                <a:ext uri="{FF2B5EF4-FFF2-40B4-BE49-F238E27FC236}">
                  <a16:creationId xmlns:a16="http://schemas.microsoft.com/office/drawing/2014/main" id="{BDE71F78-5215-FF0F-279B-7815DB77FAE2}"/>
                </a:ext>
              </a:extLst>
            </p:cNvPr>
            <p:cNvGrpSpPr>
              <a:grpSpLocks/>
            </p:cNvGrpSpPr>
            <p:nvPr/>
          </p:nvGrpSpPr>
          <p:grpSpPr bwMode="auto">
            <a:xfrm>
              <a:off x="2673" y="3738"/>
              <a:ext cx="160" cy="184"/>
              <a:chOff x="4504" y="2916"/>
              <a:chExt cx="160" cy="184"/>
            </a:xfrm>
          </p:grpSpPr>
          <p:sp>
            <p:nvSpPr>
              <p:cNvPr id="28" name="Rectangle 197">
                <a:extLst>
                  <a:ext uri="{FF2B5EF4-FFF2-40B4-BE49-F238E27FC236}">
                    <a16:creationId xmlns:a16="http://schemas.microsoft.com/office/drawing/2014/main" id="{8D0EA97D-0DAA-B329-0CB4-87FF54C3CC14}"/>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9" name="Rectangle 198">
                <a:extLst>
                  <a:ext uri="{FF2B5EF4-FFF2-40B4-BE49-F238E27FC236}">
                    <a16:creationId xmlns:a16="http://schemas.microsoft.com/office/drawing/2014/main" id="{1F57B837-9750-CB99-17B8-C304101A4092}"/>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22" name="Group 1017">
              <a:extLst>
                <a:ext uri="{FF2B5EF4-FFF2-40B4-BE49-F238E27FC236}">
                  <a16:creationId xmlns:a16="http://schemas.microsoft.com/office/drawing/2014/main" id="{7AD51B60-9AFE-C918-A894-D716BCB6B8B0}"/>
                </a:ext>
              </a:extLst>
            </p:cNvPr>
            <p:cNvGrpSpPr>
              <a:grpSpLocks/>
            </p:cNvGrpSpPr>
            <p:nvPr/>
          </p:nvGrpSpPr>
          <p:grpSpPr bwMode="auto">
            <a:xfrm>
              <a:off x="3425" y="3738"/>
              <a:ext cx="160" cy="184"/>
              <a:chOff x="4504" y="2916"/>
              <a:chExt cx="160" cy="184"/>
            </a:xfrm>
          </p:grpSpPr>
          <p:sp>
            <p:nvSpPr>
              <p:cNvPr id="26" name="Rectangle 200">
                <a:extLst>
                  <a:ext uri="{FF2B5EF4-FFF2-40B4-BE49-F238E27FC236}">
                    <a16:creationId xmlns:a16="http://schemas.microsoft.com/office/drawing/2014/main" id="{A315CC0F-34D2-9A67-7A0A-CA258CC1B969}"/>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7" name="Rectangle 201">
                <a:extLst>
                  <a:ext uri="{FF2B5EF4-FFF2-40B4-BE49-F238E27FC236}">
                    <a16:creationId xmlns:a16="http://schemas.microsoft.com/office/drawing/2014/main" id="{5F00B414-9CE7-49AA-9DC4-081B54576A25}"/>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nvGrpSpPr>
            <p:cNvPr id="23" name="Group 1020">
              <a:extLst>
                <a:ext uri="{FF2B5EF4-FFF2-40B4-BE49-F238E27FC236}">
                  <a16:creationId xmlns:a16="http://schemas.microsoft.com/office/drawing/2014/main" id="{F588AA50-B5B6-EB73-730B-A206294454F8}"/>
                </a:ext>
              </a:extLst>
            </p:cNvPr>
            <p:cNvGrpSpPr>
              <a:grpSpLocks/>
            </p:cNvGrpSpPr>
            <p:nvPr/>
          </p:nvGrpSpPr>
          <p:grpSpPr bwMode="auto">
            <a:xfrm>
              <a:off x="3901" y="3734"/>
              <a:ext cx="160" cy="184"/>
              <a:chOff x="4504" y="2916"/>
              <a:chExt cx="160" cy="184"/>
            </a:xfrm>
          </p:grpSpPr>
          <p:sp>
            <p:nvSpPr>
              <p:cNvPr id="24" name="Rectangle 203">
                <a:extLst>
                  <a:ext uri="{FF2B5EF4-FFF2-40B4-BE49-F238E27FC236}">
                    <a16:creationId xmlns:a16="http://schemas.microsoft.com/office/drawing/2014/main" id="{622A592D-99B1-053A-2527-CA3CB9C14CF9}"/>
                  </a:ext>
                </a:extLst>
              </p:cNvPr>
              <p:cNvSpPr>
                <a:spLocks noChangeArrowheads="1"/>
              </p:cNvSpPr>
              <p:nvPr/>
            </p:nvSpPr>
            <p:spPr bwMode="auto">
              <a:xfrm>
                <a:off x="4504" y="2916"/>
                <a:ext cx="160" cy="184"/>
              </a:xfrm>
              <a:prstGeom prst="rect">
                <a:avLst/>
              </a:prstGeom>
              <a:solidFill>
                <a:srgbClr val="CCCC00"/>
              </a:solidFill>
              <a:ln w="9525" cap="flat" algn="ctr">
                <a:solidFill>
                  <a:srgbClr val="000000"/>
                </a:solidFill>
                <a:prstDash val="solid"/>
                <a:miter lim="800000"/>
                <a:headEnd type="none" w="med" len="med"/>
                <a:tailEnd type="none" w="med" len="med"/>
              </a:ln>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25" name="Rectangle 204">
                <a:extLst>
                  <a:ext uri="{FF2B5EF4-FFF2-40B4-BE49-F238E27FC236}">
                    <a16:creationId xmlns:a16="http://schemas.microsoft.com/office/drawing/2014/main" id="{5825F34E-243B-D82B-AA4F-FBE96FB4D148}"/>
                  </a:ext>
                </a:extLst>
              </p:cNvPr>
              <p:cNvSpPr>
                <a:spLocks noChangeArrowheads="1"/>
              </p:cNvSpPr>
              <p:nvPr/>
            </p:nvSpPr>
            <p:spPr bwMode="auto">
              <a:xfrm>
                <a:off x="4547" y="2941"/>
                <a:ext cx="64" cy="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en-US" altLang="en-US" sz="1300" b="1">
                    <a:solidFill>
                      <a:srgbClr val="000000"/>
                    </a:solidFill>
                    <a:latin typeface="Helvetica" pitchFamily="2" charset="0"/>
                  </a:rPr>
                  <a:t>T</a:t>
                </a:r>
              </a:p>
            </p:txBody>
          </p:sp>
        </p:grpSp>
      </p:grpSp>
    </p:spTree>
    <p:extLst>
      <p:ext uri="{BB962C8B-B14F-4D97-AF65-F5344CB8AC3E}">
        <p14:creationId xmlns:p14="http://schemas.microsoft.com/office/powerpoint/2010/main" val="3771956565"/>
      </p:ext>
    </p:extLst>
  </p:cSld>
  <p:clrMapOvr>
    <a:masterClrMapping/>
  </p:clrMapOvr>
  <p:transition spd="slow" advTm="18981">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23</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en-US" altLang="zh-CN" b="1" kern="1200" dirty="0">
                <a:solidFill>
                  <a:prstClr val="white"/>
                </a:solidFill>
                <a:latin typeface="黑体" panose="02010609060101010101" pitchFamily="49" charset="-122"/>
                <a:ea typeface="黑体" panose="02010609060101010101" pitchFamily="49" charset="-122"/>
                <a:cs typeface="+mn-cs"/>
              </a:rPr>
              <a:t>Q-</a:t>
            </a:r>
            <a:r>
              <a:rPr lang="zh-CN" altLang="en-US" b="1" kern="1200" dirty="0">
                <a:solidFill>
                  <a:prstClr val="white"/>
                </a:solidFill>
                <a:latin typeface="黑体" panose="02010609060101010101" pitchFamily="49" charset="-122"/>
                <a:ea typeface="黑体" panose="02010609060101010101" pitchFamily="49" charset="-122"/>
                <a:cs typeface="+mn-cs"/>
              </a:rPr>
              <a:t>学习</a:t>
            </a:r>
          </a:p>
        </p:txBody>
      </p:sp>
      <p:sp>
        <p:nvSpPr>
          <p:cNvPr id="2" name="矩形 2">
            <a:extLst>
              <a:ext uri="{FF2B5EF4-FFF2-40B4-BE49-F238E27FC236}">
                <a16:creationId xmlns:a16="http://schemas.microsoft.com/office/drawing/2014/main" id="{5DE5A920-93F9-CC02-F934-7DB1C88F0607}"/>
              </a:ext>
            </a:extLst>
          </p:cNvPr>
          <p:cNvSpPr>
            <a:spLocks noChangeArrowheads="1"/>
          </p:cNvSpPr>
          <p:nvPr/>
        </p:nvSpPr>
        <p:spPr bwMode="auto">
          <a:xfrm>
            <a:off x="626904" y="1105147"/>
            <a:ext cx="8208962" cy="52625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lnSpc>
                <a:spcPct val="150000"/>
              </a:lnSpc>
            </a:pPr>
            <a:r>
              <a:rPr lang="en-US" altLang="zh-CN" sz="2800" dirty="0">
                <a:solidFill>
                  <a:srgbClr val="0000FF"/>
                </a:solidFill>
              </a:rPr>
              <a:t>Watkins, 1989</a:t>
            </a:r>
          </a:p>
          <a:p>
            <a:pPr algn="l" eaLnBrk="1" hangingPunct="1">
              <a:lnSpc>
                <a:spcPct val="150000"/>
              </a:lnSpc>
            </a:pPr>
            <a:r>
              <a:rPr lang="zh-CN" altLang="zh-CN" sz="2800" dirty="0">
                <a:latin typeface="宋体" panose="02010600030101010101" pitchFamily="2" charset="-122"/>
              </a:rPr>
              <a:t>在</a:t>
            </a:r>
            <a:r>
              <a:rPr lang="en-US" altLang="zh-CN" sz="2800" dirty="0">
                <a:latin typeface="宋体" panose="02010600030101010101" pitchFamily="2" charset="-122"/>
              </a:rPr>
              <a:t>Q</a:t>
            </a:r>
            <a:r>
              <a:rPr lang="zh-CN" altLang="zh-CN" sz="2800" dirty="0">
                <a:latin typeface="宋体" panose="02010600030101010101" pitchFamily="2" charset="-122"/>
              </a:rPr>
              <a:t>学习中，回溯从动作结点开始，最大化下一个状态的所有可能动作和它们的奖励。在完全递归定义的</a:t>
            </a:r>
            <a:r>
              <a:rPr lang="en-US" altLang="zh-CN" sz="2800" dirty="0">
                <a:latin typeface="宋体" panose="02010600030101010101" pitchFamily="2" charset="-122"/>
              </a:rPr>
              <a:t>Q</a:t>
            </a:r>
            <a:r>
              <a:rPr lang="zh-CN" altLang="zh-CN" sz="2800" dirty="0">
                <a:latin typeface="宋体" panose="02010600030101010101" pitchFamily="2" charset="-122"/>
              </a:rPr>
              <a:t>学习中，回溯树的底部结点一个从根结点开始的动作和它们的后继动作的奖励的序列可以到达的所有终端结点。联机的</a:t>
            </a:r>
            <a:r>
              <a:rPr lang="en-US" altLang="zh-CN" sz="2800" dirty="0">
                <a:latin typeface="宋体" panose="02010600030101010101" pitchFamily="2" charset="-122"/>
              </a:rPr>
              <a:t>Q</a:t>
            </a:r>
            <a:r>
              <a:rPr lang="zh-CN" altLang="zh-CN" sz="2800" dirty="0">
                <a:latin typeface="宋体" panose="02010600030101010101" pitchFamily="2" charset="-122"/>
              </a:rPr>
              <a:t>学习，从可能的动作向前扩展，不需要建立一个完全的世界模型。</a:t>
            </a:r>
            <a:r>
              <a:rPr lang="en-US" altLang="zh-CN" sz="2800" dirty="0">
                <a:latin typeface="宋体" panose="02010600030101010101" pitchFamily="2" charset="-122"/>
              </a:rPr>
              <a:t>Q</a:t>
            </a:r>
            <a:r>
              <a:rPr lang="zh-CN" altLang="zh-CN" sz="2800" dirty="0">
                <a:latin typeface="宋体" panose="02010600030101010101" pitchFamily="2" charset="-122"/>
              </a:rPr>
              <a:t>学习还可以脱机执行。我们可以看到，</a:t>
            </a:r>
            <a:r>
              <a:rPr lang="en-US" altLang="zh-CN" sz="2800" dirty="0">
                <a:latin typeface="宋体" panose="02010600030101010101" pitchFamily="2" charset="-122"/>
              </a:rPr>
              <a:t>Q</a:t>
            </a:r>
            <a:r>
              <a:rPr lang="zh-CN" altLang="zh-CN" sz="2800" dirty="0">
                <a:latin typeface="宋体" panose="02010600030101010101" pitchFamily="2" charset="-122"/>
              </a:rPr>
              <a:t>学习是一种时序差分的方法。</a:t>
            </a:r>
          </a:p>
        </p:txBody>
      </p:sp>
    </p:spTree>
    <p:extLst>
      <p:ext uri="{BB962C8B-B14F-4D97-AF65-F5344CB8AC3E}">
        <p14:creationId xmlns:p14="http://schemas.microsoft.com/office/powerpoint/2010/main" val="332751832"/>
      </p:ext>
    </p:extLst>
  </p:cSld>
  <p:clrMapOvr>
    <a:masterClrMapping/>
  </p:clrMapOvr>
  <p:transition spd="slow" advTm="18981">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24</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en-US" altLang="zh-CN" b="1" kern="1200" dirty="0">
                <a:solidFill>
                  <a:prstClr val="white"/>
                </a:solidFill>
                <a:latin typeface="黑体" panose="02010609060101010101" pitchFamily="49" charset="-122"/>
                <a:ea typeface="黑体" panose="02010609060101010101" pitchFamily="49" charset="-122"/>
                <a:cs typeface="+mn-cs"/>
              </a:rPr>
              <a:t>Q-</a:t>
            </a:r>
            <a:r>
              <a:rPr lang="zh-CN" altLang="en-US" b="1" kern="1200" dirty="0">
                <a:solidFill>
                  <a:prstClr val="white"/>
                </a:solidFill>
                <a:latin typeface="黑体" panose="02010609060101010101" pitchFamily="49" charset="-122"/>
                <a:ea typeface="黑体" panose="02010609060101010101" pitchFamily="49" charset="-122"/>
                <a:cs typeface="+mn-cs"/>
              </a:rPr>
              <a:t>学习</a:t>
            </a:r>
          </a:p>
        </p:txBody>
      </p:sp>
      <p:sp>
        <p:nvSpPr>
          <p:cNvPr id="3" name="Rectangle 15">
            <a:extLst>
              <a:ext uri="{FF2B5EF4-FFF2-40B4-BE49-F238E27FC236}">
                <a16:creationId xmlns:a16="http://schemas.microsoft.com/office/drawing/2014/main" id="{76EF8D2E-5DA7-AB4F-516A-7C0774C0D570}"/>
              </a:ext>
            </a:extLst>
          </p:cNvPr>
          <p:cNvSpPr>
            <a:spLocks noChangeArrowheads="1"/>
          </p:cNvSpPr>
          <p:nvPr/>
        </p:nvSpPr>
        <p:spPr bwMode="auto">
          <a:xfrm>
            <a:off x="407988" y="1279525"/>
            <a:ext cx="7994650" cy="3140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indent="266700"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lnSpc>
                <a:spcPct val="150000"/>
              </a:lnSpc>
            </a:pPr>
            <a:endParaRPr lang="en-US" altLang="zh-CN" sz="2400" dirty="0">
              <a:latin typeface="宋体" panose="02010600030101010101" pitchFamily="2" charset="-122"/>
              <a:cs typeface="Times New Roman" panose="02020603050405020304" pitchFamily="18" charset="0"/>
            </a:endParaRPr>
          </a:p>
          <a:p>
            <a:pPr algn="l" eaLnBrk="1" hangingPunct="1">
              <a:lnSpc>
                <a:spcPct val="150000"/>
              </a:lnSpc>
            </a:pPr>
            <a:r>
              <a:rPr lang="zh-CN" altLang="en-US" sz="2400" dirty="0">
                <a:latin typeface="宋体" panose="02010600030101010101" pitchFamily="2" charset="-122"/>
                <a:cs typeface="Times New Roman" panose="02020603050405020304" pitchFamily="18" charset="0"/>
              </a:rPr>
              <a:t>在</a:t>
            </a:r>
            <a:r>
              <a:rPr lang="en-US" altLang="zh-CN" sz="2400" dirty="0">
                <a:latin typeface="宋体" panose="02010600030101010101" pitchFamily="2" charset="-122"/>
                <a:cs typeface="Times New Roman" panose="02020603050405020304" pitchFamily="18" charset="0"/>
              </a:rPr>
              <a:t>Q</a:t>
            </a:r>
            <a:r>
              <a:rPr lang="zh-CN" altLang="en-US" sz="2400" dirty="0">
                <a:latin typeface="宋体" panose="02010600030101010101" pitchFamily="2" charset="-122"/>
                <a:cs typeface="Times New Roman" panose="02020603050405020304" pitchFamily="18" charset="0"/>
              </a:rPr>
              <a:t>学习中，</a:t>
            </a:r>
            <a:r>
              <a:rPr lang="en-US" altLang="zh-CN" sz="2400" i="1" dirty="0">
                <a:latin typeface="宋体" panose="02010600030101010101" pitchFamily="2" charset="-122"/>
                <a:cs typeface="Times New Roman" panose="02020603050405020304" pitchFamily="18" charset="0"/>
              </a:rPr>
              <a:t>Q</a:t>
            </a:r>
            <a:r>
              <a:rPr lang="zh-CN" altLang="en-US" sz="2400" dirty="0">
                <a:latin typeface="宋体" panose="02010600030101010101" pitchFamily="2" charset="-122"/>
                <a:cs typeface="Times New Roman" panose="02020603050405020304" pitchFamily="18" charset="0"/>
              </a:rPr>
              <a:t>是状态</a:t>
            </a:r>
            <a:r>
              <a:rPr lang="en-US" altLang="zh-CN" sz="2400" dirty="0">
                <a:latin typeface="宋体" panose="02010600030101010101" pitchFamily="2" charset="-122"/>
                <a:cs typeface="Times New Roman" panose="02020603050405020304" pitchFamily="18" charset="0"/>
              </a:rPr>
              <a:t>-</a:t>
            </a:r>
            <a:r>
              <a:rPr lang="zh-CN" altLang="en-US" sz="2400" dirty="0">
                <a:latin typeface="宋体" panose="02010600030101010101" pitchFamily="2" charset="-122"/>
                <a:cs typeface="Times New Roman" panose="02020603050405020304" pitchFamily="18" charset="0"/>
              </a:rPr>
              <a:t>动作对到学习到的值的一个函数。</a:t>
            </a:r>
          </a:p>
          <a:p>
            <a:pPr algn="l" eaLnBrk="1" hangingPunct="1">
              <a:lnSpc>
                <a:spcPct val="150000"/>
              </a:lnSpc>
            </a:pPr>
            <a:r>
              <a:rPr lang="zh-CN" altLang="en-US" sz="2400" dirty="0">
                <a:latin typeface="宋体" panose="02010600030101010101" pitchFamily="2" charset="-122"/>
                <a:cs typeface="Times New Roman" panose="02020603050405020304" pitchFamily="18" charset="0"/>
              </a:rPr>
              <a:t>对所有的状态和动作：</a:t>
            </a:r>
          </a:p>
          <a:p>
            <a:pPr algn="l">
              <a:lnSpc>
                <a:spcPct val="150000"/>
              </a:lnSpc>
            </a:pPr>
            <a:r>
              <a:rPr lang="en-US" altLang="zh-CN" sz="2400" i="1" dirty="0">
                <a:latin typeface="宋体" panose="02010600030101010101" pitchFamily="2" charset="-122"/>
                <a:cs typeface="Times New Roman" panose="02020603050405020304" pitchFamily="18" charset="0"/>
              </a:rPr>
              <a:t>     Q</a:t>
            </a:r>
            <a:r>
              <a:rPr lang="en-US" altLang="zh-CN" sz="2400" dirty="0">
                <a:latin typeface="宋体" panose="02010600030101010101" pitchFamily="2" charset="-122"/>
                <a:cs typeface="Times New Roman" panose="02020603050405020304" pitchFamily="18" charset="0"/>
              </a:rPr>
              <a:t>: (state </a:t>
            </a:r>
            <a:r>
              <a:rPr lang="en-US" altLang="zh-CN" sz="2400" i="1" dirty="0">
                <a:latin typeface="宋体" panose="02010600030101010101" pitchFamily="2" charset="-122"/>
                <a:cs typeface="Times New Roman" panose="02020603050405020304" pitchFamily="18" charset="0"/>
              </a:rPr>
              <a:t>x </a:t>
            </a:r>
            <a:r>
              <a:rPr lang="en-US" altLang="zh-CN" sz="2400" dirty="0">
                <a:latin typeface="宋体" panose="02010600030101010101" pitchFamily="2" charset="-122"/>
                <a:cs typeface="Times New Roman" panose="02020603050405020304" pitchFamily="18" charset="0"/>
              </a:rPr>
              <a:t>action) → value</a:t>
            </a:r>
          </a:p>
          <a:p>
            <a:pPr algn="l">
              <a:lnSpc>
                <a:spcPct val="150000"/>
              </a:lnSpc>
            </a:pPr>
            <a:r>
              <a:rPr lang="zh-CN" altLang="en-US" sz="2400" dirty="0">
                <a:latin typeface="宋体" panose="02010600030101010101" pitchFamily="2" charset="-122"/>
                <a:cs typeface="Times New Roman" panose="02020603050405020304" pitchFamily="18" charset="0"/>
              </a:rPr>
              <a:t> 对</a:t>
            </a:r>
            <a:r>
              <a:rPr lang="en-US" altLang="zh-CN" sz="2400" dirty="0">
                <a:latin typeface="宋体" panose="02010600030101010101" pitchFamily="2" charset="-122"/>
                <a:cs typeface="Times New Roman" panose="02020603050405020304" pitchFamily="18" charset="0"/>
              </a:rPr>
              <a:t>Q</a:t>
            </a:r>
            <a:r>
              <a:rPr lang="zh-CN" altLang="en-US" sz="2400" dirty="0">
                <a:latin typeface="宋体" panose="02010600030101010101" pitchFamily="2" charset="-122"/>
                <a:cs typeface="Times New Roman" panose="02020603050405020304" pitchFamily="18" charset="0"/>
              </a:rPr>
              <a:t>学习中的一步：</a:t>
            </a:r>
          </a:p>
          <a:p>
            <a:pPr algn="l"/>
            <a:endParaRPr lang="zh-CN" altLang="en-US" dirty="0">
              <a:latin typeface="Arial" panose="020B0604020202020204" pitchFamily="34" charset="0"/>
            </a:endParaRPr>
          </a:p>
        </p:txBody>
      </p:sp>
      <p:graphicFrame>
        <p:nvGraphicFramePr>
          <p:cNvPr id="7" name="对象 3">
            <a:extLst>
              <a:ext uri="{FF2B5EF4-FFF2-40B4-BE49-F238E27FC236}">
                <a16:creationId xmlns:a16="http://schemas.microsoft.com/office/drawing/2014/main" id="{B0E19A25-6290-DE29-B2AD-F1228699C273}"/>
              </a:ext>
            </a:extLst>
          </p:cNvPr>
          <p:cNvGraphicFramePr>
            <a:graphicFrameLocks noChangeAspect="1"/>
          </p:cNvGraphicFramePr>
          <p:nvPr/>
        </p:nvGraphicFramePr>
        <p:xfrm>
          <a:off x="723900" y="4664075"/>
          <a:ext cx="7704138" cy="492125"/>
        </p:xfrm>
        <a:graphic>
          <a:graphicData uri="http://schemas.openxmlformats.org/presentationml/2006/ole">
            <mc:AlternateContent xmlns:mc="http://schemas.openxmlformats.org/markup-compatibility/2006">
              <mc:Choice xmlns:v="urn:schemas-microsoft-com:vml" Requires="v">
                <p:oleObj name="公式" r:id="rId2" imgW="99479100" imgH="6438900" progId="Equation.3">
                  <p:embed/>
                </p:oleObj>
              </mc:Choice>
              <mc:Fallback>
                <p:oleObj name="公式" r:id="rId2" imgW="99479100" imgH="6438900" progId="Equation.3">
                  <p:embed/>
                  <p:pic>
                    <p:nvPicPr>
                      <p:cNvPr id="3133" name="对象 3">
                        <a:extLst>
                          <a:ext uri="{FF2B5EF4-FFF2-40B4-BE49-F238E27FC236}">
                            <a16:creationId xmlns:a16="http://schemas.microsoft.com/office/drawing/2014/main" id="{6432F27A-5213-5740-7E88-9F9CDC9B52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900" y="4664075"/>
                        <a:ext cx="7704138"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sp>
        <p:nvSpPr>
          <p:cNvPr id="8" name="矩形 5">
            <a:extLst>
              <a:ext uri="{FF2B5EF4-FFF2-40B4-BE49-F238E27FC236}">
                <a16:creationId xmlns:a16="http://schemas.microsoft.com/office/drawing/2014/main" id="{A64272B6-D0D1-4A2A-4B35-82B581F6D3EC}"/>
              </a:ext>
            </a:extLst>
          </p:cNvPr>
          <p:cNvSpPr>
            <a:spLocks noChangeArrowheads="1"/>
          </p:cNvSpPr>
          <p:nvPr/>
        </p:nvSpPr>
        <p:spPr bwMode="auto">
          <a:xfrm>
            <a:off x="827088" y="5253038"/>
            <a:ext cx="6048375" cy="4619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indent="133350"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r>
              <a:rPr lang="zh-CN" altLang="en-US" sz="2400">
                <a:solidFill>
                  <a:srgbClr val="000000"/>
                </a:solidFill>
                <a:latin typeface="宋体" panose="02010600030101010101" pitchFamily="2" charset="-122"/>
                <a:cs typeface="Times New Roman" panose="02020603050405020304" pitchFamily="18" charset="0"/>
              </a:rPr>
              <a:t>其中</a:t>
            </a:r>
            <a:r>
              <a:rPr lang="en-US" altLang="zh-CN" sz="2400" i="1">
                <a:solidFill>
                  <a:srgbClr val="000000"/>
                </a:solidFill>
                <a:latin typeface="宋体" panose="02010600030101010101" pitchFamily="2" charset="-122"/>
                <a:cs typeface="Times New Roman" panose="02020603050405020304" pitchFamily="18" charset="0"/>
              </a:rPr>
              <a:t>c</a:t>
            </a:r>
            <a:r>
              <a:rPr lang="zh-CN" altLang="en-US" sz="2400">
                <a:solidFill>
                  <a:srgbClr val="000000"/>
                </a:solidFill>
                <a:latin typeface="宋体" panose="02010600030101010101" pitchFamily="2" charset="-122"/>
                <a:cs typeface="Times New Roman" panose="02020603050405020304" pitchFamily="18" charset="0"/>
              </a:rPr>
              <a:t>和</a:t>
            </a:r>
            <a:r>
              <a:rPr lang="en-US" altLang="zh-CN" sz="2400">
                <a:solidFill>
                  <a:srgbClr val="000000"/>
                </a:solidFill>
                <a:latin typeface="宋体" panose="02010600030101010101" pitchFamily="2" charset="-122"/>
                <a:cs typeface="Times New Roman" panose="02020603050405020304" pitchFamily="18" charset="0"/>
              </a:rPr>
              <a:t>γ</a:t>
            </a:r>
            <a:r>
              <a:rPr lang="zh-CN" altLang="en-US" sz="2400">
                <a:solidFill>
                  <a:srgbClr val="000000"/>
                </a:solidFill>
                <a:latin typeface="宋体" panose="02010600030101010101" pitchFamily="2" charset="-122"/>
                <a:cs typeface="Times New Roman" panose="02020603050405020304" pitchFamily="18" charset="0"/>
              </a:rPr>
              <a:t>都≤</a:t>
            </a:r>
            <a:r>
              <a:rPr lang="en-US" altLang="zh-CN" sz="2400">
                <a:solidFill>
                  <a:srgbClr val="000000"/>
                </a:solidFill>
                <a:latin typeface="宋体" panose="02010600030101010101" pitchFamily="2" charset="-122"/>
                <a:cs typeface="Times New Roman" panose="02020603050405020304" pitchFamily="18" charset="0"/>
              </a:rPr>
              <a:t>1</a:t>
            </a:r>
            <a:r>
              <a:rPr lang="zh-CN" altLang="en-US" sz="2400">
                <a:solidFill>
                  <a:srgbClr val="000000"/>
                </a:solidFill>
                <a:latin typeface="宋体" panose="02010600030101010101" pitchFamily="2" charset="-122"/>
                <a:cs typeface="Times New Roman" panose="02020603050405020304" pitchFamily="18" charset="0"/>
              </a:rPr>
              <a:t>，</a:t>
            </a:r>
            <a:r>
              <a:rPr lang="en-US" altLang="zh-CN" sz="2400" i="1">
                <a:solidFill>
                  <a:srgbClr val="000000"/>
                </a:solidFill>
                <a:latin typeface="宋体" panose="02010600030101010101" pitchFamily="2" charset="-122"/>
                <a:cs typeface="Times New Roman" panose="02020603050405020304" pitchFamily="18" charset="0"/>
              </a:rPr>
              <a:t>r</a:t>
            </a:r>
            <a:r>
              <a:rPr lang="en-US" altLang="zh-CN" sz="2400" baseline="-30000">
                <a:solidFill>
                  <a:srgbClr val="000000"/>
                </a:solidFill>
                <a:latin typeface="宋体" panose="02010600030101010101" pitchFamily="2" charset="-122"/>
                <a:cs typeface="Times New Roman" panose="02020603050405020304" pitchFamily="18" charset="0"/>
              </a:rPr>
              <a:t>t+1</a:t>
            </a:r>
            <a:r>
              <a:rPr lang="zh-CN" altLang="en-US" sz="2400">
                <a:solidFill>
                  <a:srgbClr val="000000"/>
                </a:solidFill>
                <a:latin typeface="宋体" panose="02010600030101010101" pitchFamily="2" charset="-122"/>
                <a:cs typeface="Times New Roman" panose="02020603050405020304" pitchFamily="18" charset="0"/>
              </a:rPr>
              <a:t>是状态</a:t>
            </a:r>
            <a:r>
              <a:rPr lang="en-US" altLang="zh-CN" sz="2400" i="1">
                <a:solidFill>
                  <a:srgbClr val="000000"/>
                </a:solidFill>
                <a:latin typeface="宋体" panose="02010600030101010101" pitchFamily="2" charset="-122"/>
                <a:cs typeface="Times New Roman" panose="02020603050405020304" pitchFamily="18" charset="0"/>
              </a:rPr>
              <a:t>s</a:t>
            </a:r>
            <a:r>
              <a:rPr lang="en-US" altLang="zh-CN" sz="2400" baseline="-30000">
                <a:solidFill>
                  <a:srgbClr val="000000"/>
                </a:solidFill>
                <a:latin typeface="宋体" panose="02010600030101010101" pitchFamily="2" charset="-122"/>
                <a:cs typeface="Times New Roman" panose="02020603050405020304" pitchFamily="18" charset="0"/>
              </a:rPr>
              <a:t>t+1</a:t>
            </a:r>
            <a:r>
              <a:rPr lang="zh-CN" altLang="en-US" sz="2400">
                <a:solidFill>
                  <a:srgbClr val="000000"/>
                </a:solidFill>
                <a:latin typeface="宋体" panose="02010600030101010101" pitchFamily="2" charset="-122"/>
                <a:cs typeface="Times New Roman" panose="02020603050405020304" pitchFamily="18" charset="0"/>
              </a:rPr>
              <a:t>的奖励。</a:t>
            </a:r>
            <a:r>
              <a:rPr lang="zh-CN" altLang="en-US" sz="2400">
                <a:solidFill>
                  <a:srgbClr val="000000"/>
                </a:solidFill>
                <a:latin typeface="宋体" panose="02010600030101010101" pitchFamily="2" charset="-122"/>
              </a:rPr>
              <a:t> </a:t>
            </a:r>
          </a:p>
        </p:txBody>
      </p:sp>
    </p:spTree>
    <p:extLst>
      <p:ext uri="{BB962C8B-B14F-4D97-AF65-F5344CB8AC3E}">
        <p14:creationId xmlns:p14="http://schemas.microsoft.com/office/powerpoint/2010/main" val="2675256515"/>
      </p:ext>
    </p:extLst>
  </p:cSld>
  <p:clrMapOvr>
    <a:masterClrMapping/>
  </p:clrMapOvr>
  <p:transition spd="slow" advTm="18981">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25</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en-US" altLang="zh-CN" b="1" kern="1200" dirty="0">
                <a:solidFill>
                  <a:prstClr val="white"/>
                </a:solidFill>
                <a:latin typeface="黑体" panose="02010609060101010101" pitchFamily="49" charset="-122"/>
                <a:ea typeface="黑体" panose="02010609060101010101" pitchFamily="49" charset="-122"/>
                <a:cs typeface="+mn-cs"/>
              </a:rPr>
              <a:t>Q-</a:t>
            </a:r>
            <a:r>
              <a:rPr lang="zh-CN" altLang="en-US" b="1" kern="1200" dirty="0">
                <a:solidFill>
                  <a:prstClr val="white"/>
                </a:solidFill>
                <a:latin typeface="黑体" panose="02010609060101010101" pitchFamily="49" charset="-122"/>
                <a:ea typeface="黑体" panose="02010609060101010101" pitchFamily="49" charset="-122"/>
                <a:cs typeface="+mn-cs"/>
              </a:rPr>
              <a:t>学习</a:t>
            </a:r>
          </a:p>
        </p:txBody>
      </p:sp>
      <p:sp>
        <p:nvSpPr>
          <p:cNvPr id="2" name="Rectangle 3">
            <a:extLst>
              <a:ext uri="{FF2B5EF4-FFF2-40B4-BE49-F238E27FC236}">
                <a16:creationId xmlns:a16="http://schemas.microsoft.com/office/drawing/2014/main" id="{BBD97545-3EC8-3227-5E14-A01EB7336827}"/>
              </a:ext>
            </a:extLst>
          </p:cNvPr>
          <p:cNvSpPr txBox="1">
            <a:spLocks noChangeArrowheads="1"/>
          </p:cNvSpPr>
          <p:nvPr/>
        </p:nvSpPr>
        <p:spPr>
          <a:xfrm>
            <a:off x="611188" y="1700213"/>
            <a:ext cx="7880508" cy="4530725"/>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r>
              <a:rPr lang="en-US" altLang="zh-CN" sz="2400"/>
              <a:t>Estimate the </a:t>
            </a:r>
            <a:r>
              <a:rPr lang="en-US" altLang="zh-CN" sz="2400">
                <a:solidFill>
                  <a:srgbClr val="0000FF"/>
                </a:solidFill>
              </a:rPr>
              <a:t>Q-function</a:t>
            </a:r>
            <a:r>
              <a:rPr lang="en-US" altLang="zh-CN" sz="2400"/>
              <a:t> using some approximator  (for example, linear regression or neural networks or decision trees etc.).</a:t>
            </a:r>
          </a:p>
          <a:p>
            <a:r>
              <a:rPr lang="en-US" altLang="zh-CN" sz="2400"/>
              <a:t>Derive the estimated policy as an </a:t>
            </a:r>
            <a:r>
              <a:rPr lang="en-US" altLang="zh-CN" sz="2400">
                <a:solidFill>
                  <a:srgbClr val="FF0000"/>
                </a:solidFill>
              </a:rPr>
              <a:t>argument</a:t>
            </a:r>
            <a:r>
              <a:rPr lang="en-US" altLang="zh-CN" sz="2400"/>
              <a:t> of the </a:t>
            </a:r>
            <a:r>
              <a:rPr lang="en-US" altLang="zh-CN" sz="2400">
                <a:solidFill>
                  <a:srgbClr val="FF0000"/>
                </a:solidFill>
              </a:rPr>
              <a:t>maximum</a:t>
            </a:r>
            <a:r>
              <a:rPr lang="en-US" altLang="zh-CN" sz="2400"/>
              <a:t> of the estimated Q-function.</a:t>
            </a:r>
          </a:p>
          <a:p>
            <a:r>
              <a:rPr lang="en-US" altLang="zh-CN" sz="2400"/>
              <a:t>Allow different parameter vectors at different time points.</a:t>
            </a:r>
          </a:p>
          <a:p>
            <a:r>
              <a:rPr lang="en-US" altLang="zh-CN" sz="2400"/>
              <a:t>Let us illustrate the algorithm with linear regression as the approximator, and of course, squared error as the appropriate loss function.</a:t>
            </a:r>
          </a:p>
          <a:p>
            <a:endParaRPr lang="en-US" altLang="zh-CN" sz="2400" dirty="0"/>
          </a:p>
        </p:txBody>
      </p:sp>
    </p:spTree>
    <p:extLst>
      <p:ext uri="{BB962C8B-B14F-4D97-AF65-F5344CB8AC3E}">
        <p14:creationId xmlns:p14="http://schemas.microsoft.com/office/powerpoint/2010/main" val="3515902776"/>
      </p:ext>
    </p:extLst>
  </p:cSld>
  <p:clrMapOvr>
    <a:masterClrMapping/>
  </p:clrMapOvr>
  <p:transition spd="slow" advTm="18981">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childTnLst>
                                    <p:set>
                                      <p:cBhvr additive="base">
                                        <p:cTn id="6" dur="1" fill="hold">
                                          <p:stCondLst>
                                            <p:cond delay="0"/>
                                          </p:stCondLst>
                                        </p:cTn>
                                        <p:tgtEl>
                                          <p:spTgt spid="2">
                                            <p:txEl>
                                              <p:pRg st="0" end="0"/>
                                            </p:txEl>
                                          </p:spTgt>
                                        </p:tgtEl>
                                        <p:attrNameLst>
                                          <p:attrName>style.visibility</p:attrName>
                                        </p:attrNameLst>
                                      </p:cBhvr>
                                      <p:to>
                                        <p:strVal val="visible"/>
                                      </p:to>
                                    </p:set>
                                    <p:animEffect transition="in" filter="fade">
                                      <p:cBhvr additive="base">
                                        <p:cTn id="7" dur="1000"/>
                                        <p:tgtEl>
                                          <p:spTgt spid="2">
                                            <p:txEl>
                                              <p:pRg st="0" end="0"/>
                                            </p:txEl>
                                          </p:spTgt>
                                        </p:tgtEl>
                                      </p:cBhvr>
                                    </p:animEffect>
                                    <p:anim calcmode="lin" valueType="num">
                                      <p:cBhvr additive="base">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childTnLst>
                                    <p:set>
                                      <p:cBhvr additive="base">
                                        <p:cTn id="13" dur="1" fill="hold">
                                          <p:stCondLst>
                                            <p:cond delay="0"/>
                                          </p:stCondLst>
                                        </p:cTn>
                                        <p:tgtEl>
                                          <p:spTgt spid="2">
                                            <p:txEl>
                                              <p:pRg st="1" end="1"/>
                                            </p:txEl>
                                          </p:spTgt>
                                        </p:tgtEl>
                                        <p:attrNameLst>
                                          <p:attrName>style.visibility</p:attrName>
                                        </p:attrNameLst>
                                      </p:cBhvr>
                                      <p:to>
                                        <p:strVal val="visible"/>
                                      </p:to>
                                    </p:set>
                                    <p:animEffect transition="in" filter="fade">
                                      <p:cBhvr additive="base">
                                        <p:cTn id="14" dur="1000"/>
                                        <p:tgtEl>
                                          <p:spTgt spid="2">
                                            <p:txEl>
                                              <p:pRg st="1" end="1"/>
                                            </p:txEl>
                                          </p:spTgt>
                                        </p:tgtEl>
                                      </p:cBhvr>
                                    </p:animEffect>
                                    <p:anim calcmode="lin" valueType="num">
                                      <p:cBhvr additive="base">
                                        <p:cTn id="1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6"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childTnLst>
                                    <p:set>
                                      <p:cBhvr additive="base">
                                        <p:cTn id="20" dur="1" fill="hold">
                                          <p:stCondLst>
                                            <p:cond delay="0"/>
                                          </p:stCondLst>
                                        </p:cTn>
                                        <p:tgtEl>
                                          <p:spTgt spid="2">
                                            <p:txEl>
                                              <p:pRg st="2" end="2"/>
                                            </p:txEl>
                                          </p:spTgt>
                                        </p:tgtEl>
                                        <p:attrNameLst>
                                          <p:attrName>style.visibility</p:attrName>
                                        </p:attrNameLst>
                                      </p:cBhvr>
                                      <p:to>
                                        <p:strVal val="visible"/>
                                      </p:to>
                                    </p:set>
                                    <p:animEffect transition="in" filter="fade">
                                      <p:cBhvr additive="base">
                                        <p:cTn id="21" dur="1000"/>
                                        <p:tgtEl>
                                          <p:spTgt spid="2">
                                            <p:txEl>
                                              <p:pRg st="2" end="2"/>
                                            </p:txEl>
                                          </p:spTgt>
                                        </p:tgtEl>
                                      </p:cBhvr>
                                    </p:animEffect>
                                    <p:anim calcmode="lin" valueType="num">
                                      <p:cBhvr additive="base">
                                        <p:cTn id="22"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3"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childTnLst>
                                    <p:set>
                                      <p:cBhvr additive="base">
                                        <p:cTn id="27" dur="1" fill="hold">
                                          <p:stCondLst>
                                            <p:cond delay="0"/>
                                          </p:stCondLst>
                                        </p:cTn>
                                        <p:tgtEl>
                                          <p:spTgt spid="2">
                                            <p:txEl>
                                              <p:pRg st="3" end="3"/>
                                            </p:txEl>
                                          </p:spTgt>
                                        </p:tgtEl>
                                        <p:attrNameLst>
                                          <p:attrName>style.visibility</p:attrName>
                                        </p:attrNameLst>
                                      </p:cBhvr>
                                      <p:to>
                                        <p:strVal val="visible"/>
                                      </p:to>
                                    </p:set>
                                    <p:animEffect transition="in" filter="fade">
                                      <p:cBhvr additive="base">
                                        <p:cTn id="28" dur="1000"/>
                                        <p:tgtEl>
                                          <p:spTgt spid="2">
                                            <p:txEl>
                                              <p:pRg st="3" end="3"/>
                                            </p:txEl>
                                          </p:spTgt>
                                        </p:tgtEl>
                                      </p:cBhvr>
                                    </p:animEffect>
                                    <p:anim calcmode="lin" valueType="num">
                                      <p:cBhvr additive="base">
                                        <p:cTn id="29"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30"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06879F05-249F-6553-4EB2-B9EA30C33F5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C7E84E7E-8846-1F0B-F87A-B1171D9CF6E9}"/>
              </a:ext>
            </a:extLst>
          </p:cNvPr>
          <p:cNvSpPr>
            <a:spLocks noGrp="1"/>
          </p:cNvSpPr>
          <p:nvPr>
            <p:ph type="sldNum" sz="quarter" idx="12"/>
          </p:nvPr>
        </p:nvSpPr>
        <p:spPr/>
        <p:txBody>
          <a:bodyPr/>
          <a:lstStyle/>
          <a:p>
            <a:fld id="{B2A3831D-48B3-4F9C-8367-0C37AADCE304}" type="slidenum">
              <a:rPr lang="zh-CN" altLang="en-US" smtClean="0"/>
              <a:t>26</a:t>
            </a:fld>
            <a:endParaRPr lang="zh-CN" altLang="en-US" dirty="0"/>
          </a:p>
        </p:txBody>
      </p:sp>
      <p:sp>
        <p:nvSpPr>
          <p:cNvPr id="6" name="标题 1">
            <a:extLst>
              <a:ext uri="{FF2B5EF4-FFF2-40B4-BE49-F238E27FC236}">
                <a16:creationId xmlns:a16="http://schemas.microsoft.com/office/drawing/2014/main" id="{B8B311F6-4ADD-B8AD-EDB1-2420DC35D90E}"/>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en-US" altLang="zh-CN" b="1" kern="1200" dirty="0">
                <a:solidFill>
                  <a:prstClr val="white"/>
                </a:solidFill>
                <a:latin typeface="黑体" panose="02010609060101010101" pitchFamily="49" charset="-122"/>
                <a:ea typeface="黑体" panose="02010609060101010101" pitchFamily="49" charset="-122"/>
                <a:cs typeface="+mn-cs"/>
              </a:rPr>
              <a:t>Q-</a:t>
            </a:r>
            <a:r>
              <a:rPr lang="zh-CN" altLang="en-US" b="1" kern="1200" dirty="0">
                <a:solidFill>
                  <a:prstClr val="white"/>
                </a:solidFill>
                <a:latin typeface="黑体" panose="02010609060101010101" pitchFamily="49" charset="-122"/>
                <a:ea typeface="黑体" panose="02010609060101010101" pitchFamily="49" charset="-122"/>
                <a:cs typeface="+mn-cs"/>
              </a:rPr>
              <a:t>学习</a:t>
            </a:r>
          </a:p>
        </p:txBody>
      </p:sp>
      <p:sp>
        <p:nvSpPr>
          <p:cNvPr id="2" name="文本占位符 1">
            <a:extLst>
              <a:ext uri="{FF2B5EF4-FFF2-40B4-BE49-F238E27FC236}">
                <a16:creationId xmlns:a16="http://schemas.microsoft.com/office/drawing/2014/main" id="{6EB75644-5DBA-EB27-9894-C9F5C4C40A2A}"/>
              </a:ext>
            </a:extLst>
          </p:cNvPr>
          <p:cNvSpPr txBox="1">
            <a:spLocks noChangeArrowheads="1"/>
          </p:cNvSpPr>
          <p:nvPr/>
        </p:nvSpPr>
        <p:spPr>
          <a:xfrm>
            <a:off x="468313" y="1484313"/>
            <a:ext cx="8218487" cy="3673475"/>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buFont typeface="Wingdings" pitchFamily="2" charset="2"/>
              <a:buNone/>
            </a:pPr>
            <a:r>
              <a:rPr lang="en-US" altLang="zh-CN" dirty="0"/>
              <a:t>Q</a:t>
            </a:r>
            <a:r>
              <a:rPr lang="zh-CN" altLang="zh-CN" dirty="0"/>
              <a:t>学习算法</a:t>
            </a:r>
          </a:p>
          <a:p>
            <a:r>
              <a:rPr lang="en-US" altLang="zh-CN" sz="2400" dirty="0"/>
              <a:t>Initialize </a:t>
            </a:r>
            <a:r>
              <a:rPr lang="en-US" altLang="zh-CN" sz="2400" i="1" dirty="0"/>
              <a:t>Q</a:t>
            </a:r>
            <a:r>
              <a:rPr lang="en-US" altLang="zh-CN" sz="2400" dirty="0"/>
              <a:t>(</a:t>
            </a:r>
            <a:r>
              <a:rPr lang="en-US" altLang="zh-CN" sz="2400" i="1" dirty="0" err="1"/>
              <a:t>s</a:t>
            </a:r>
            <a:r>
              <a:rPr lang="en-US" altLang="zh-CN" sz="2400" dirty="0" err="1"/>
              <a:t>,</a:t>
            </a:r>
            <a:r>
              <a:rPr lang="en-US" altLang="zh-CN" sz="2400" i="1" dirty="0" err="1"/>
              <a:t>a</a:t>
            </a:r>
            <a:r>
              <a:rPr lang="en-US" altLang="zh-CN" sz="2400" dirty="0"/>
              <a:t>) arbitrarily</a:t>
            </a:r>
            <a:endParaRPr lang="zh-CN" altLang="zh-CN" sz="2400" dirty="0"/>
          </a:p>
          <a:p>
            <a:r>
              <a:rPr lang="en-US" altLang="zh-CN" sz="2400" dirty="0"/>
              <a:t>Repeat (for each episode)</a:t>
            </a:r>
            <a:endParaRPr lang="zh-CN" altLang="zh-CN" sz="2400" dirty="0"/>
          </a:p>
          <a:p>
            <a:r>
              <a:rPr lang="en-US" altLang="zh-CN" sz="2400" dirty="0"/>
              <a:t>  Initialize </a:t>
            </a:r>
            <a:r>
              <a:rPr lang="en-US" altLang="zh-CN" sz="2400" i="1" dirty="0"/>
              <a:t>s</a:t>
            </a:r>
            <a:endParaRPr lang="zh-CN" altLang="zh-CN" sz="2400" dirty="0"/>
          </a:p>
          <a:p>
            <a:r>
              <a:rPr lang="en-US" altLang="zh-CN" sz="2400" dirty="0"/>
              <a:t>  Repeat (for each step of episode)</a:t>
            </a:r>
            <a:endParaRPr lang="zh-CN" altLang="zh-CN" sz="2400" dirty="0"/>
          </a:p>
          <a:p>
            <a:r>
              <a:rPr lang="en-US" altLang="zh-CN" sz="2400" dirty="0"/>
              <a:t>  Choose </a:t>
            </a:r>
            <a:r>
              <a:rPr lang="en-US" altLang="zh-CN" sz="2400" i="1" dirty="0"/>
              <a:t>a</a:t>
            </a:r>
            <a:r>
              <a:rPr lang="en-US" altLang="zh-CN" sz="2400" dirty="0"/>
              <a:t> from </a:t>
            </a:r>
            <a:r>
              <a:rPr lang="en-US" altLang="zh-CN" sz="2400" i="1" dirty="0"/>
              <a:t>s</a:t>
            </a:r>
            <a:r>
              <a:rPr lang="en-US" altLang="zh-CN" sz="2400" dirty="0"/>
              <a:t> using policy derived from Q (e.g., </a:t>
            </a:r>
            <a:r>
              <a:rPr lang="zh-CN" altLang="zh-CN" sz="2400" dirty="0"/>
              <a:t>ε</a:t>
            </a:r>
            <a:r>
              <a:rPr lang="en-US" altLang="zh-CN" sz="2400" dirty="0"/>
              <a:t>-greedy)</a:t>
            </a:r>
            <a:endParaRPr lang="zh-CN" altLang="zh-CN" sz="2400" dirty="0"/>
          </a:p>
          <a:p>
            <a:r>
              <a:rPr lang="en-US" altLang="zh-CN" sz="2400" dirty="0"/>
              <a:t>Take action </a:t>
            </a:r>
            <a:r>
              <a:rPr lang="en-US" altLang="zh-CN" sz="2400" i="1" dirty="0"/>
              <a:t>a</a:t>
            </a:r>
            <a:r>
              <a:rPr lang="en-US" altLang="zh-CN" sz="2400" dirty="0"/>
              <a:t>, observer </a:t>
            </a:r>
            <a:r>
              <a:rPr lang="en-US" altLang="zh-CN" sz="2400" i="1" dirty="0"/>
              <a:t>r</a:t>
            </a:r>
            <a:r>
              <a:rPr lang="en-US" altLang="zh-CN" sz="2400" dirty="0"/>
              <a:t>, </a:t>
            </a:r>
            <a:r>
              <a:rPr lang="en-US" altLang="zh-CN" sz="2400" i="1" dirty="0"/>
              <a:t>s</a:t>
            </a:r>
            <a:r>
              <a:rPr lang="zh-CN" altLang="zh-CN" sz="2400" dirty="0"/>
              <a:t>′</a:t>
            </a:r>
            <a:endParaRPr lang="en-US" altLang="zh-CN" sz="2400" dirty="0"/>
          </a:p>
          <a:p>
            <a:endParaRPr lang="zh-CN" altLang="zh-CN" sz="2400" dirty="0"/>
          </a:p>
          <a:p>
            <a:pPr>
              <a:buFont typeface="Wingdings" pitchFamily="2" charset="2"/>
              <a:buNone/>
            </a:pPr>
            <a:r>
              <a:rPr lang="zh-CN" altLang="zh-CN" dirty="0"/>
              <a:t> </a:t>
            </a:r>
          </a:p>
          <a:p>
            <a:r>
              <a:rPr lang="en-US" altLang="zh-CN" sz="2400" dirty="0"/>
              <a:t>Until </a:t>
            </a:r>
            <a:r>
              <a:rPr lang="en-US" altLang="zh-CN" sz="2400" i="1" dirty="0"/>
              <a:t>s</a:t>
            </a:r>
            <a:r>
              <a:rPr lang="en-US" altLang="zh-CN" sz="2400" dirty="0"/>
              <a:t> is terminal</a:t>
            </a:r>
            <a:endParaRPr lang="zh-CN" altLang="zh-CN" sz="2400" dirty="0"/>
          </a:p>
          <a:p>
            <a:pPr>
              <a:buFont typeface="Wingdings" pitchFamily="2" charset="2"/>
              <a:buNone/>
            </a:pPr>
            <a:endParaRPr lang="zh-CN" altLang="en-US" dirty="0"/>
          </a:p>
        </p:txBody>
      </p:sp>
      <p:graphicFrame>
        <p:nvGraphicFramePr>
          <p:cNvPr id="3" name="对象 5">
            <a:extLst>
              <a:ext uri="{FF2B5EF4-FFF2-40B4-BE49-F238E27FC236}">
                <a16:creationId xmlns:a16="http://schemas.microsoft.com/office/drawing/2014/main" id="{6B062F55-94C3-5728-A6A5-99F9C38DCEE7}"/>
              </a:ext>
            </a:extLst>
          </p:cNvPr>
          <p:cNvGraphicFramePr>
            <a:graphicFrameLocks noChangeAspect="1"/>
          </p:cNvGraphicFramePr>
          <p:nvPr>
            <p:extLst>
              <p:ext uri="{D42A27DB-BD31-4B8C-83A1-F6EECF244321}">
                <p14:modId xmlns:p14="http://schemas.microsoft.com/office/powerpoint/2010/main" val="107687031"/>
              </p:ext>
            </p:extLst>
          </p:nvPr>
        </p:nvGraphicFramePr>
        <p:xfrm>
          <a:off x="958900" y="4956078"/>
          <a:ext cx="5651500" cy="792163"/>
        </p:xfrm>
        <a:graphic>
          <a:graphicData uri="http://schemas.openxmlformats.org/presentationml/2006/ole">
            <mc:AlternateContent xmlns:mc="http://schemas.openxmlformats.org/markup-compatibility/2006">
              <mc:Choice xmlns:v="urn:schemas-microsoft-com:vml" Requires="v">
                <p:oleObj r:id="rId2" imgW="57924700" imgH="8191500" progId="Equation.DSMT4">
                  <p:embed/>
                </p:oleObj>
              </mc:Choice>
              <mc:Fallback>
                <p:oleObj r:id="rId2" imgW="57924700" imgH="8191500" progId="Equation.DSMT4">
                  <p:embed/>
                  <p:pic>
                    <p:nvPicPr>
                      <p:cNvPr id="3173" name="对象 5">
                        <a:extLst>
                          <a:ext uri="{FF2B5EF4-FFF2-40B4-BE49-F238E27FC236}">
                            <a16:creationId xmlns:a16="http://schemas.microsoft.com/office/drawing/2014/main" id="{A3F40AD8-98BE-534B-52BB-C9763EBFC4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8900" y="4956078"/>
                        <a:ext cx="5651500"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518247614"/>
      </p:ext>
    </p:extLst>
  </p:cSld>
  <p:clrMapOvr>
    <a:masterClrMapping/>
  </p:clrMapOvr>
  <p:transition spd="slow" advTm="18981">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738469D7-6ADF-ECC1-E176-42E60B1743E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93F92C00-6968-DCD4-6623-21B1E4AF1595}"/>
              </a:ext>
            </a:extLst>
          </p:cNvPr>
          <p:cNvSpPr>
            <a:spLocks noGrp="1"/>
          </p:cNvSpPr>
          <p:nvPr>
            <p:ph type="sldNum" sz="quarter" idx="12"/>
          </p:nvPr>
        </p:nvSpPr>
        <p:spPr/>
        <p:txBody>
          <a:bodyPr/>
          <a:lstStyle/>
          <a:p>
            <a:fld id="{B2A3831D-48B3-4F9C-8367-0C37AADCE304}" type="slidenum">
              <a:rPr lang="zh-CN" altLang="en-US" smtClean="0"/>
              <a:t>27</a:t>
            </a:fld>
            <a:endParaRPr lang="zh-CN" altLang="en-US"/>
          </a:p>
        </p:txBody>
      </p:sp>
      <p:pic>
        <p:nvPicPr>
          <p:cNvPr id="6" name="图片 5">
            <a:extLst>
              <a:ext uri="{FF2B5EF4-FFF2-40B4-BE49-F238E27FC236}">
                <a16:creationId xmlns:a16="http://schemas.microsoft.com/office/drawing/2014/main" id="{DA6A21E0-218E-94CD-4DE2-68439B810522}"/>
              </a:ext>
            </a:extLst>
          </p:cNvPr>
          <p:cNvPicPr>
            <a:picLocks noChangeAspect="1"/>
          </p:cNvPicPr>
          <p:nvPr/>
        </p:nvPicPr>
        <p:blipFill>
          <a:blip r:embed="rId2"/>
          <a:stretch>
            <a:fillRect/>
          </a:stretch>
        </p:blipFill>
        <p:spPr>
          <a:xfrm>
            <a:off x="79714" y="1545716"/>
            <a:ext cx="8893408" cy="3961991"/>
          </a:xfrm>
          <a:prstGeom prst="rect">
            <a:avLst/>
          </a:prstGeom>
        </p:spPr>
      </p:pic>
      <p:sp>
        <p:nvSpPr>
          <p:cNvPr id="7" name="标题 1">
            <a:extLst>
              <a:ext uri="{FF2B5EF4-FFF2-40B4-BE49-F238E27FC236}">
                <a16:creationId xmlns:a16="http://schemas.microsoft.com/office/drawing/2014/main" id="{308BA4AA-1111-9841-2FDB-9FC8FA94DE9C}"/>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深度强化学习</a:t>
            </a:r>
            <a:r>
              <a:rPr lang="en-US" altLang="zh-CN" b="1" kern="1200" dirty="0">
                <a:solidFill>
                  <a:prstClr val="white"/>
                </a:solidFill>
                <a:latin typeface="黑体" panose="02010609060101010101" pitchFamily="49" charset="-122"/>
                <a:ea typeface="黑体" panose="02010609060101010101" pitchFamily="49" charset="-122"/>
                <a:cs typeface="+mn-cs"/>
              </a:rPr>
              <a:t>——DQN</a:t>
            </a:r>
            <a:r>
              <a:rPr lang="zh-CN" altLang="en-US" b="1" kern="1200" dirty="0">
                <a:solidFill>
                  <a:prstClr val="white"/>
                </a:solidFill>
                <a:latin typeface="黑体" panose="02010609060101010101" pitchFamily="49" charset="-122"/>
                <a:ea typeface="黑体" panose="02010609060101010101" pitchFamily="49" charset="-122"/>
                <a:cs typeface="+mn-cs"/>
              </a:rPr>
              <a:t>网络</a:t>
            </a:r>
          </a:p>
        </p:txBody>
      </p:sp>
    </p:spTree>
    <p:extLst>
      <p:ext uri="{BB962C8B-B14F-4D97-AF65-F5344CB8AC3E}">
        <p14:creationId xmlns:p14="http://schemas.microsoft.com/office/powerpoint/2010/main" val="4103027598"/>
      </p:ext>
    </p:extLst>
  </p:cSld>
  <p:clrMapOvr>
    <a:masterClrMapping/>
  </p:clrMapOvr>
  <p:transition spd="slow" advTm="18981">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738469D7-6ADF-ECC1-E176-42E60B1743E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93F92C00-6968-DCD4-6623-21B1E4AF1595}"/>
              </a:ext>
            </a:extLst>
          </p:cNvPr>
          <p:cNvSpPr>
            <a:spLocks noGrp="1"/>
          </p:cNvSpPr>
          <p:nvPr>
            <p:ph type="sldNum" sz="quarter" idx="12"/>
          </p:nvPr>
        </p:nvSpPr>
        <p:spPr/>
        <p:txBody>
          <a:bodyPr/>
          <a:lstStyle/>
          <a:p>
            <a:fld id="{B2A3831D-48B3-4F9C-8367-0C37AADCE304}" type="slidenum">
              <a:rPr lang="zh-CN" altLang="en-US" smtClean="0"/>
              <a:t>28</a:t>
            </a:fld>
            <a:endParaRPr lang="zh-CN" altLang="en-US"/>
          </a:p>
        </p:txBody>
      </p:sp>
      <p:sp>
        <p:nvSpPr>
          <p:cNvPr id="7" name="标题 1">
            <a:extLst>
              <a:ext uri="{FF2B5EF4-FFF2-40B4-BE49-F238E27FC236}">
                <a16:creationId xmlns:a16="http://schemas.microsoft.com/office/drawing/2014/main" id="{308BA4AA-1111-9841-2FDB-9FC8FA94DE9C}"/>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en-US" altLang="zh-CN" b="1" kern="1200" dirty="0">
                <a:solidFill>
                  <a:prstClr val="white"/>
                </a:solidFill>
                <a:latin typeface="黑体" panose="02010609060101010101" pitchFamily="49" charset="-122"/>
                <a:ea typeface="黑体" panose="02010609060101010101" pitchFamily="49" charset="-122"/>
                <a:cs typeface="+mn-cs"/>
              </a:rPr>
              <a:t>Policy-Based</a:t>
            </a:r>
            <a:r>
              <a:rPr lang="zh-CN" altLang="en-US" b="1" kern="1200" dirty="0">
                <a:solidFill>
                  <a:prstClr val="white"/>
                </a:solidFill>
                <a:latin typeface="黑体" panose="02010609060101010101" pitchFamily="49" charset="-122"/>
                <a:ea typeface="黑体" panose="02010609060101010101" pitchFamily="49" charset="-122"/>
                <a:cs typeface="+mn-cs"/>
              </a:rPr>
              <a:t> </a:t>
            </a:r>
            <a:r>
              <a:rPr lang="en-US" altLang="zh-CN" b="1" kern="1200" dirty="0">
                <a:solidFill>
                  <a:prstClr val="white"/>
                </a:solidFill>
                <a:latin typeface="黑体" panose="02010609060101010101" pitchFamily="49" charset="-122"/>
                <a:ea typeface="黑体" panose="02010609060101010101" pitchFamily="49" charset="-122"/>
                <a:cs typeface="+mn-cs"/>
              </a:rPr>
              <a:t>&amp;</a:t>
            </a:r>
            <a:r>
              <a:rPr lang="zh-CN" altLang="en-US" b="1" kern="1200" dirty="0">
                <a:solidFill>
                  <a:prstClr val="white"/>
                </a:solidFill>
                <a:latin typeface="黑体" panose="02010609060101010101" pitchFamily="49" charset="-122"/>
                <a:ea typeface="黑体" panose="02010609060101010101" pitchFamily="49" charset="-122"/>
                <a:cs typeface="+mn-cs"/>
              </a:rPr>
              <a:t> </a:t>
            </a:r>
            <a:r>
              <a:rPr lang="en-US" altLang="zh-CN" b="1" kern="1200" dirty="0">
                <a:solidFill>
                  <a:prstClr val="white"/>
                </a:solidFill>
                <a:latin typeface="黑体" panose="02010609060101010101" pitchFamily="49" charset="-122"/>
                <a:ea typeface="黑体" panose="02010609060101010101" pitchFamily="49" charset="-122"/>
                <a:cs typeface="+mn-cs"/>
              </a:rPr>
              <a:t>Value</a:t>
            </a:r>
            <a:r>
              <a:rPr lang="en-US" altLang="zh-CN" b="1" dirty="0">
                <a:solidFill>
                  <a:prstClr val="white"/>
                </a:solidFill>
                <a:latin typeface="黑体" panose="02010609060101010101" pitchFamily="49" charset="-122"/>
                <a:ea typeface="黑体" panose="02010609060101010101" pitchFamily="49" charset="-122"/>
                <a:cs typeface="+mn-cs"/>
              </a:rPr>
              <a:t>-Based</a:t>
            </a:r>
            <a:endParaRPr lang="zh-CN" altLang="en-US" b="1" kern="1200" dirty="0">
              <a:solidFill>
                <a:prstClr val="white"/>
              </a:solidFill>
              <a:latin typeface="黑体" panose="02010609060101010101" pitchFamily="49" charset="-122"/>
              <a:ea typeface="黑体" panose="02010609060101010101" pitchFamily="49" charset="-122"/>
              <a:cs typeface="+mn-cs"/>
            </a:endParaRPr>
          </a:p>
        </p:txBody>
      </p:sp>
      <p:pic>
        <p:nvPicPr>
          <p:cNvPr id="2" name="图片 1">
            <a:extLst>
              <a:ext uri="{FF2B5EF4-FFF2-40B4-BE49-F238E27FC236}">
                <a16:creationId xmlns:a16="http://schemas.microsoft.com/office/drawing/2014/main" id="{74BEC16A-97AB-3AAC-7DA7-1144D1986FC8}"/>
              </a:ext>
            </a:extLst>
          </p:cNvPr>
          <p:cNvPicPr>
            <a:picLocks noChangeAspect="1"/>
          </p:cNvPicPr>
          <p:nvPr/>
        </p:nvPicPr>
        <p:blipFill>
          <a:blip r:embed="rId2"/>
          <a:stretch>
            <a:fillRect/>
          </a:stretch>
        </p:blipFill>
        <p:spPr>
          <a:xfrm>
            <a:off x="185946" y="1403251"/>
            <a:ext cx="8769984" cy="4392488"/>
          </a:xfrm>
          <a:prstGeom prst="rect">
            <a:avLst/>
          </a:prstGeom>
        </p:spPr>
      </p:pic>
    </p:spTree>
    <p:extLst>
      <p:ext uri="{BB962C8B-B14F-4D97-AF65-F5344CB8AC3E}">
        <p14:creationId xmlns:p14="http://schemas.microsoft.com/office/powerpoint/2010/main" val="3177447142"/>
      </p:ext>
    </p:extLst>
  </p:cSld>
  <p:clrMapOvr>
    <a:masterClrMapping/>
  </p:clrMapOvr>
  <p:transition spd="slow" advTm="18981">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738469D7-6ADF-ECC1-E176-42E60B1743E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93F92C00-6968-DCD4-6623-21B1E4AF1595}"/>
              </a:ext>
            </a:extLst>
          </p:cNvPr>
          <p:cNvSpPr>
            <a:spLocks noGrp="1"/>
          </p:cNvSpPr>
          <p:nvPr>
            <p:ph type="sldNum" sz="quarter" idx="12"/>
          </p:nvPr>
        </p:nvSpPr>
        <p:spPr/>
        <p:txBody>
          <a:bodyPr/>
          <a:lstStyle/>
          <a:p>
            <a:fld id="{B2A3831D-48B3-4F9C-8367-0C37AADCE304}" type="slidenum">
              <a:rPr lang="zh-CN" altLang="en-US" smtClean="0"/>
              <a:t>29</a:t>
            </a:fld>
            <a:endParaRPr lang="zh-CN" altLang="en-US"/>
          </a:p>
        </p:txBody>
      </p:sp>
      <p:sp>
        <p:nvSpPr>
          <p:cNvPr id="7" name="标题 1">
            <a:extLst>
              <a:ext uri="{FF2B5EF4-FFF2-40B4-BE49-F238E27FC236}">
                <a16:creationId xmlns:a16="http://schemas.microsoft.com/office/drawing/2014/main" id="{308BA4AA-1111-9841-2FDB-9FC8FA94DE9C}"/>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en-US" altLang="zh-CN" b="1" kern="1200" dirty="0">
                <a:solidFill>
                  <a:prstClr val="white"/>
                </a:solidFill>
                <a:latin typeface="黑体" panose="02010609060101010101" pitchFamily="49" charset="-122"/>
                <a:ea typeface="黑体" panose="02010609060101010101" pitchFamily="49" charset="-122"/>
                <a:cs typeface="+mn-cs"/>
              </a:rPr>
              <a:t>Policy-Based</a:t>
            </a:r>
            <a:r>
              <a:rPr lang="zh-CN" altLang="en-US" b="1" kern="1200" dirty="0">
                <a:solidFill>
                  <a:prstClr val="white"/>
                </a:solidFill>
                <a:latin typeface="黑体" panose="02010609060101010101" pitchFamily="49" charset="-122"/>
                <a:ea typeface="黑体" panose="02010609060101010101" pitchFamily="49" charset="-122"/>
                <a:cs typeface="+mn-cs"/>
              </a:rPr>
              <a:t> </a:t>
            </a:r>
            <a:r>
              <a:rPr lang="en-US" altLang="zh-CN" b="1" kern="1200" dirty="0">
                <a:solidFill>
                  <a:prstClr val="white"/>
                </a:solidFill>
                <a:latin typeface="黑体" panose="02010609060101010101" pitchFamily="49" charset="-122"/>
                <a:ea typeface="黑体" panose="02010609060101010101" pitchFamily="49" charset="-122"/>
                <a:cs typeface="+mn-cs"/>
              </a:rPr>
              <a:t>&amp;</a:t>
            </a:r>
            <a:r>
              <a:rPr lang="zh-CN" altLang="en-US" b="1" kern="1200" dirty="0">
                <a:solidFill>
                  <a:prstClr val="white"/>
                </a:solidFill>
                <a:latin typeface="黑体" panose="02010609060101010101" pitchFamily="49" charset="-122"/>
                <a:ea typeface="黑体" panose="02010609060101010101" pitchFamily="49" charset="-122"/>
                <a:cs typeface="+mn-cs"/>
              </a:rPr>
              <a:t> </a:t>
            </a:r>
            <a:r>
              <a:rPr lang="en-US" altLang="zh-CN" b="1" kern="1200" dirty="0">
                <a:solidFill>
                  <a:prstClr val="white"/>
                </a:solidFill>
                <a:latin typeface="黑体" panose="02010609060101010101" pitchFamily="49" charset="-122"/>
                <a:ea typeface="黑体" panose="02010609060101010101" pitchFamily="49" charset="-122"/>
                <a:cs typeface="+mn-cs"/>
              </a:rPr>
              <a:t>Value</a:t>
            </a:r>
            <a:r>
              <a:rPr lang="en-US" altLang="zh-CN" b="1" dirty="0">
                <a:solidFill>
                  <a:prstClr val="white"/>
                </a:solidFill>
                <a:latin typeface="黑体" panose="02010609060101010101" pitchFamily="49" charset="-122"/>
                <a:ea typeface="黑体" panose="02010609060101010101" pitchFamily="49" charset="-122"/>
                <a:cs typeface="+mn-cs"/>
              </a:rPr>
              <a:t>-Based</a:t>
            </a:r>
            <a:endParaRPr lang="zh-CN" altLang="en-US" b="1" kern="1200" dirty="0">
              <a:solidFill>
                <a:prstClr val="white"/>
              </a:solidFill>
              <a:latin typeface="黑体" panose="02010609060101010101" pitchFamily="49" charset="-122"/>
              <a:ea typeface="黑体" panose="02010609060101010101" pitchFamily="49" charset="-122"/>
              <a:cs typeface="+mn-cs"/>
            </a:endParaRPr>
          </a:p>
        </p:txBody>
      </p:sp>
      <p:pic>
        <p:nvPicPr>
          <p:cNvPr id="3" name="图片 2">
            <a:extLst>
              <a:ext uri="{FF2B5EF4-FFF2-40B4-BE49-F238E27FC236}">
                <a16:creationId xmlns:a16="http://schemas.microsoft.com/office/drawing/2014/main" id="{C5773FFF-5A1B-3FA1-A55F-927230F2738E}"/>
              </a:ext>
            </a:extLst>
          </p:cNvPr>
          <p:cNvPicPr>
            <a:picLocks noChangeAspect="1"/>
          </p:cNvPicPr>
          <p:nvPr/>
        </p:nvPicPr>
        <p:blipFill>
          <a:blip r:embed="rId2"/>
          <a:stretch>
            <a:fillRect/>
          </a:stretch>
        </p:blipFill>
        <p:spPr>
          <a:xfrm>
            <a:off x="209559" y="1259235"/>
            <a:ext cx="8699481" cy="4824536"/>
          </a:xfrm>
          <a:prstGeom prst="rect">
            <a:avLst/>
          </a:prstGeom>
        </p:spPr>
      </p:pic>
    </p:spTree>
    <p:extLst>
      <p:ext uri="{BB962C8B-B14F-4D97-AF65-F5344CB8AC3E}">
        <p14:creationId xmlns:p14="http://schemas.microsoft.com/office/powerpoint/2010/main" val="3123412428"/>
      </p:ext>
    </p:extLst>
  </p:cSld>
  <p:clrMapOvr>
    <a:masterClrMapping/>
  </p:clrMapOvr>
  <p:transition spd="slow" advTm="18981">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B21E8A-A5B1-495D-AB08-E117FC9877AA}"/>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强化学习简介</a:t>
            </a:r>
          </a:p>
        </p:txBody>
      </p:sp>
      <p:sp>
        <p:nvSpPr>
          <p:cNvPr id="7" name="日期占位符 6">
            <a:extLst>
              <a:ext uri="{FF2B5EF4-FFF2-40B4-BE49-F238E27FC236}">
                <a16:creationId xmlns:a16="http://schemas.microsoft.com/office/drawing/2014/main" id="{562FE2F4-1E24-4891-9F7B-3D4F17ACF0EA}"/>
              </a:ext>
            </a:extLst>
          </p:cNvPr>
          <p:cNvSpPr>
            <a:spLocks noGrp="1"/>
          </p:cNvSpPr>
          <p:nvPr>
            <p:ph type="dt" sz="half" idx="10"/>
          </p:nvPr>
        </p:nvSpPr>
        <p:spPr/>
        <p:txBody>
          <a:bodyPr/>
          <a:lstStyle/>
          <a:p>
            <a:fld id="{D975D709-1E60-4726-8092-BBC680F12A18}" type="datetime1">
              <a:rPr lang="zh-CN" altLang="en-US" smtClean="0"/>
              <a:t>2022/10/30</a:t>
            </a:fld>
            <a:endParaRPr lang="zh-CN" altLang="en-US"/>
          </a:p>
        </p:txBody>
      </p:sp>
      <p:sp>
        <p:nvSpPr>
          <p:cNvPr id="9" name="灯片编号占位符 8">
            <a:extLst>
              <a:ext uri="{FF2B5EF4-FFF2-40B4-BE49-F238E27FC236}">
                <a16:creationId xmlns:a16="http://schemas.microsoft.com/office/drawing/2014/main" id="{04A0A0A0-6A13-48E7-807B-6C0516177477}"/>
              </a:ext>
            </a:extLst>
          </p:cNvPr>
          <p:cNvSpPr>
            <a:spLocks noGrp="1"/>
          </p:cNvSpPr>
          <p:nvPr>
            <p:ph type="sldNum" sz="quarter" idx="12"/>
          </p:nvPr>
        </p:nvSpPr>
        <p:spPr/>
        <p:txBody>
          <a:bodyPr/>
          <a:lstStyle/>
          <a:p>
            <a:fld id="{B2A3831D-48B3-4F9C-8367-0C37AADCE304}" type="slidenum">
              <a:rPr lang="zh-CN" altLang="en-US" smtClean="0"/>
              <a:t>3</a:t>
            </a:fld>
            <a:endParaRPr lang="zh-CN" altLang="en-US"/>
          </a:p>
        </p:txBody>
      </p:sp>
      <p:sp>
        <p:nvSpPr>
          <p:cNvPr id="3" name="文本框 51203">
            <a:extLst>
              <a:ext uri="{FF2B5EF4-FFF2-40B4-BE49-F238E27FC236}">
                <a16:creationId xmlns:a16="http://schemas.microsoft.com/office/drawing/2014/main" id="{89DC5B2E-288B-AD65-5C20-048E08EA7748}"/>
              </a:ext>
            </a:extLst>
          </p:cNvPr>
          <p:cNvSpPr txBox="1">
            <a:spLocks noChangeArrowheads="1"/>
          </p:cNvSpPr>
          <p:nvPr/>
        </p:nvSpPr>
        <p:spPr bwMode="auto">
          <a:xfrm>
            <a:off x="724713" y="1187227"/>
            <a:ext cx="7531100" cy="2103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53975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r>
              <a:rPr lang="zh-CN" altLang="en-US" sz="2400" b="1" noProof="1">
                <a:solidFill>
                  <a:srgbClr val="000000"/>
                </a:solidFill>
                <a:latin typeface="楷体" panose="02010609060101010101" pitchFamily="49" charset="-122"/>
                <a:ea typeface="楷体" panose="02010609060101010101" pitchFamily="49" charset="-122"/>
              </a:rPr>
              <a:t>强化学习</a:t>
            </a:r>
            <a:r>
              <a:rPr lang="zh-CN" altLang="en-US" sz="2400" noProof="1">
                <a:solidFill>
                  <a:srgbClr val="000000"/>
                </a:solidFill>
                <a:latin typeface="楷体" panose="02010609060101010101" pitchFamily="49" charset="-122"/>
                <a:ea typeface="楷体" panose="02010609060101010101" pitchFamily="49" charset="-122"/>
              </a:rPr>
              <a:t>（</a:t>
            </a:r>
            <a:r>
              <a:rPr lang="en" altLang="zh-CN" sz="2400" i="1" noProof="1">
                <a:solidFill>
                  <a:srgbClr val="000000"/>
                </a:solidFill>
                <a:latin typeface="Times New Roman" panose="02020603050405020304" pitchFamily="18" charset="0"/>
                <a:ea typeface="楷体" panose="02010609060101010101" pitchFamily="49" charset="-122"/>
              </a:rPr>
              <a:t>reinforcement learning</a:t>
            </a:r>
            <a:r>
              <a:rPr lang="zh-CN" altLang="en-US" sz="2400" noProof="1">
                <a:solidFill>
                  <a:srgbClr val="000000"/>
                </a:solidFill>
                <a:latin typeface="楷体" panose="02010609060101010101" pitchFamily="49" charset="-122"/>
                <a:ea typeface="楷体" panose="02010609060101010101" pitchFamily="49" charset="-122"/>
              </a:rPr>
              <a:t>）又称为再励学习，是指从环境状态到行为映射的学习，以使系统行为从环境中获得的累积奖励值最大的一种机器学习方法，智能控制机器人及分析预测等领域有许多应用。</a:t>
            </a:r>
          </a:p>
          <a:p>
            <a:pPr eaLnBrk="1" hangingPunct="1">
              <a:spcBef>
                <a:spcPct val="50000"/>
              </a:spcBef>
            </a:pPr>
            <a:r>
              <a:rPr lang="zh-CN" altLang="en-US" sz="2400" noProof="1">
                <a:solidFill>
                  <a:srgbClr val="000000"/>
                </a:solidFill>
                <a:latin typeface="楷体" panose="02010609060101010101" pitchFamily="49" charset="-122"/>
                <a:ea typeface="楷体" panose="02010609060101010101" pitchFamily="49" charset="-122"/>
              </a:rPr>
              <a:t>    </a:t>
            </a:r>
          </a:p>
        </p:txBody>
      </p:sp>
      <p:sp>
        <p:nvSpPr>
          <p:cNvPr id="10" name="灯片编号占位符 2">
            <a:extLst>
              <a:ext uri="{FF2B5EF4-FFF2-40B4-BE49-F238E27FC236}">
                <a16:creationId xmlns:a16="http://schemas.microsoft.com/office/drawing/2014/main" id="{2679BC77-54D7-096E-1DA3-61F3D5DF54AD}"/>
              </a:ext>
            </a:extLst>
          </p:cNvPr>
          <p:cNvSpPr txBox="1">
            <a:spLocks/>
          </p:cNvSpPr>
          <p:nvPr/>
        </p:nvSpPr>
        <p:spPr>
          <a:xfrm>
            <a:off x="496093" y="4385260"/>
            <a:ext cx="2133600" cy="32067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rtlCol="0" anchor="ctr"/>
          <a:lstStyle>
            <a:defPPr>
              <a:defRPr lang="zh-CN"/>
            </a:defPPr>
            <a:lvl1pPr marL="0" algn="r" defTabSz="914400" rtl="0" eaLnBrk="1" latinLnBrk="0" hangingPunct="1">
              <a:spcBef>
                <a:spcPct val="20000"/>
              </a:spcBef>
              <a:buClr>
                <a:schemeClr val="hlink"/>
              </a:buClr>
              <a:buFont typeface="Wingdings" pitchFamily="2" charset="2"/>
              <a:buChar char="v"/>
              <a:defRPr sz="2800" kern="1200">
                <a:solidFill>
                  <a:schemeClr val="tx1"/>
                </a:solidFill>
                <a:latin typeface="Arial" panose="020B0604020202020204" pitchFamily="34" charset="0"/>
                <a:ea typeface="+mn-ea"/>
                <a:cs typeface="Times New Roman" panose="02020603050405020304" pitchFamily="18" charset="0"/>
              </a:defRPr>
            </a:lvl1pPr>
            <a:lvl2pPr marL="742950" indent="-285750" algn="l" defTabSz="914400" rtl="0" eaLnBrk="1" latinLnBrk="0" hangingPunct="1">
              <a:spcBef>
                <a:spcPct val="20000"/>
              </a:spcBef>
              <a:buClr>
                <a:schemeClr val="accent1"/>
              </a:buClr>
              <a:buFont typeface="Wingdings" pitchFamily="2" charset="2"/>
              <a:buChar char="§"/>
              <a:defRPr sz="2400" kern="1200">
                <a:solidFill>
                  <a:schemeClr val="tx1"/>
                </a:solidFill>
                <a:latin typeface="Arial" panose="020B0604020202020204" pitchFamily="34" charset="0"/>
                <a:ea typeface="+mn-ea"/>
                <a:cs typeface="+mn-cs"/>
              </a:defRPr>
            </a:lvl2pPr>
            <a:lvl3pPr marL="1143000" indent="-228600" algn="l" defTabSz="914400" rtl="0" eaLnBrk="1" latinLnBrk="0" hangingPunct="1">
              <a:spcBef>
                <a:spcPct val="20000"/>
              </a:spcBef>
              <a:buClr>
                <a:schemeClr val="tx1"/>
              </a:buClr>
              <a:buChar char="•"/>
              <a:defRPr sz="2200" kern="1200">
                <a:solidFill>
                  <a:schemeClr val="tx1"/>
                </a:solidFill>
                <a:latin typeface="Arial" panose="020B0604020202020204" pitchFamily="34" charset="0"/>
                <a:ea typeface="+mn-ea"/>
                <a:cs typeface="+mn-cs"/>
              </a:defRPr>
            </a:lvl3pPr>
            <a:lvl4pPr marL="1600200" indent="-228600" algn="l" defTabSz="914400" rtl="0" eaLnBrk="1" latinLnBrk="0" hangingPunct="1">
              <a:spcBef>
                <a:spcPct val="20000"/>
              </a:spcBef>
              <a:buChar char="–"/>
              <a:defRPr sz="2000" kern="1200">
                <a:solidFill>
                  <a:schemeClr val="tx1"/>
                </a:solidFill>
                <a:latin typeface="Arial" panose="020B0604020202020204" pitchFamily="34" charset="0"/>
                <a:ea typeface="+mn-ea"/>
                <a:cs typeface="+mn-cs"/>
              </a:defRPr>
            </a:lvl4pPr>
            <a:lvl5pPr marL="2057400" indent="-228600" algn="l" defTabSz="914400" rtl="0" eaLnBrk="1" latinLnBrk="0" hangingPunct="1">
              <a:spcBef>
                <a:spcPct val="20000"/>
              </a:spcBef>
              <a:buChar char="»"/>
              <a:defRPr sz="20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spcBef>
                <a:spcPct val="20000"/>
              </a:spcBef>
              <a:spcAft>
                <a:spcPct val="0"/>
              </a:spcAft>
              <a:buChar char="»"/>
              <a:defRPr sz="20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spcBef>
                <a:spcPct val="20000"/>
              </a:spcBef>
              <a:spcAft>
                <a:spcPct val="0"/>
              </a:spcAft>
              <a:buChar char="»"/>
              <a:defRPr sz="20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spcBef>
                <a:spcPct val="20000"/>
              </a:spcBef>
              <a:spcAft>
                <a:spcPct val="0"/>
              </a:spcAft>
              <a:buChar char="»"/>
              <a:defRPr sz="20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spcBef>
                <a:spcPct val="20000"/>
              </a:spcBef>
              <a:spcAft>
                <a:spcPct val="0"/>
              </a:spcAft>
              <a:buChar char="»"/>
              <a:defRPr sz="2000" kern="1200">
                <a:solidFill>
                  <a:schemeClr val="tx1"/>
                </a:solidFill>
                <a:latin typeface="Arial" panose="020B0604020202020204" pitchFamily="34" charset="0"/>
                <a:ea typeface="+mn-ea"/>
                <a:cs typeface="+mn-cs"/>
              </a:defRPr>
            </a:lvl9pPr>
          </a:lstStyle>
          <a:p>
            <a:pPr algn="l">
              <a:spcBef>
                <a:spcPct val="0"/>
              </a:spcBef>
              <a:buClrTx/>
              <a:buFontTx/>
              <a:buNone/>
            </a:pPr>
            <a:fld id="{B5D743F9-BBC8-CE40-AA69-6DBF796B8ABC}" type="slidenum">
              <a:rPr lang="zh-CN" altLang="en-US" sz="1200" smtClean="0">
                <a:solidFill>
                  <a:srgbClr val="7F7F7F"/>
                </a:solidFill>
                <a:latin typeface="Bell MT" panose="02020503060305020303" pitchFamily="18" charset="0"/>
              </a:rPr>
              <a:pPr algn="l">
                <a:spcBef>
                  <a:spcPct val="0"/>
                </a:spcBef>
                <a:buClrTx/>
                <a:buFontTx/>
                <a:buNone/>
              </a:pPr>
              <a:t>3</a:t>
            </a:fld>
            <a:endParaRPr lang="zh-CN" altLang="en-US" sz="1200">
              <a:solidFill>
                <a:srgbClr val="7F7F7F"/>
              </a:solidFill>
              <a:latin typeface="Bell MT" panose="02020503060305020303" pitchFamily="18" charset="0"/>
            </a:endParaRPr>
          </a:p>
        </p:txBody>
      </p:sp>
      <p:grpSp>
        <p:nvGrpSpPr>
          <p:cNvPr id="11" name="组合 14">
            <a:extLst>
              <a:ext uri="{FF2B5EF4-FFF2-40B4-BE49-F238E27FC236}">
                <a16:creationId xmlns:a16="http://schemas.microsoft.com/office/drawing/2014/main" id="{14B33A04-3EBA-1EAD-D91B-2D332BE7E872}"/>
              </a:ext>
            </a:extLst>
          </p:cNvPr>
          <p:cNvGrpSpPr>
            <a:grpSpLocks/>
          </p:cNvGrpSpPr>
          <p:nvPr/>
        </p:nvGrpSpPr>
        <p:grpSpPr bwMode="auto">
          <a:xfrm>
            <a:off x="75406" y="2910473"/>
            <a:ext cx="8967787" cy="1820862"/>
            <a:chOff x="23349" y="1553465"/>
            <a:chExt cx="9478268" cy="1934373"/>
          </a:xfrm>
        </p:grpSpPr>
        <p:sp>
          <p:nvSpPr>
            <p:cNvPr id="15" name="AutoShape 3">
              <a:extLst>
                <a:ext uri="{FF2B5EF4-FFF2-40B4-BE49-F238E27FC236}">
                  <a16:creationId xmlns:a16="http://schemas.microsoft.com/office/drawing/2014/main" id="{3A9CDD78-F81E-DA43-D780-F9A687CEF9CC}"/>
                </a:ext>
              </a:extLst>
            </p:cNvPr>
            <p:cNvSpPr>
              <a:spLocks noChangeArrowheads="1"/>
            </p:cNvSpPr>
            <p:nvPr/>
          </p:nvSpPr>
          <p:spPr bwMode="gray">
            <a:xfrm>
              <a:off x="1981419" y="2295509"/>
              <a:ext cx="456380" cy="502566"/>
            </a:xfrm>
            <a:prstGeom prst="chevron">
              <a:avLst>
                <a:gd name="adj" fmla="val 52514"/>
              </a:avLst>
            </a:prstGeom>
            <a:solidFill>
              <a:srgbClr val="65AAE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16" name="AutoShape 4">
              <a:extLst>
                <a:ext uri="{FF2B5EF4-FFF2-40B4-BE49-F238E27FC236}">
                  <a16:creationId xmlns:a16="http://schemas.microsoft.com/office/drawing/2014/main" id="{A194F0C7-E5B7-4C61-18BA-168E9EBC8B17}"/>
                </a:ext>
              </a:extLst>
            </p:cNvPr>
            <p:cNvSpPr>
              <a:spLocks noChangeArrowheads="1"/>
            </p:cNvSpPr>
            <p:nvPr/>
          </p:nvSpPr>
          <p:spPr bwMode="gray">
            <a:xfrm>
              <a:off x="4459628" y="2295509"/>
              <a:ext cx="458057" cy="502566"/>
            </a:xfrm>
            <a:prstGeom prst="chevron">
              <a:avLst>
                <a:gd name="adj" fmla="val 52514"/>
              </a:avLst>
            </a:prstGeom>
            <a:solidFill>
              <a:srgbClr val="7DA0D3"/>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0" name="Oval 5">
              <a:extLst>
                <a:ext uri="{FF2B5EF4-FFF2-40B4-BE49-F238E27FC236}">
                  <a16:creationId xmlns:a16="http://schemas.microsoft.com/office/drawing/2014/main" id="{1E9EF616-545A-7D6B-1FED-50A1C6C0604B}"/>
                </a:ext>
              </a:extLst>
            </p:cNvPr>
            <p:cNvSpPr>
              <a:spLocks noChangeArrowheads="1"/>
            </p:cNvSpPr>
            <p:nvPr/>
          </p:nvSpPr>
          <p:spPr bwMode="gray">
            <a:xfrm>
              <a:off x="4981444" y="1605745"/>
              <a:ext cx="1958071" cy="1882093"/>
            </a:xfrm>
            <a:prstGeom prst="ellipse">
              <a:avLst/>
            </a:prstGeom>
            <a:gradFill rotWithShape="1">
              <a:gsLst>
                <a:gs pos="0">
                  <a:srgbClr val="FFFFFF"/>
                </a:gs>
                <a:gs pos="50000">
                  <a:srgbClr val="7DA0D3"/>
                </a:gs>
                <a:gs pos="100000">
                  <a:srgbClr val="FFFFFF"/>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1" name="Oval 6">
              <a:extLst>
                <a:ext uri="{FF2B5EF4-FFF2-40B4-BE49-F238E27FC236}">
                  <a16:creationId xmlns:a16="http://schemas.microsoft.com/office/drawing/2014/main" id="{3D5AB8C0-1127-5CC2-B772-EC10229578E4}"/>
                </a:ext>
              </a:extLst>
            </p:cNvPr>
            <p:cNvSpPr>
              <a:spLocks noChangeArrowheads="1"/>
            </p:cNvSpPr>
            <p:nvPr/>
          </p:nvSpPr>
          <p:spPr bwMode="gray">
            <a:xfrm>
              <a:off x="4981444" y="1605745"/>
              <a:ext cx="1958071" cy="1882093"/>
            </a:xfrm>
            <a:prstGeom prst="ellipse">
              <a:avLst/>
            </a:prstGeom>
            <a:gradFill rotWithShape="1">
              <a:gsLst>
                <a:gs pos="0">
                  <a:srgbClr val="7DA0D3">
                    <a:alpha val="32001"/>
                  </a:srgbClr>
                </a:gs>
                <a:gs pos="100000">
                  <a:srgbClr val="000000">
                    <a:alpha val="89998"/>
                  </a:srgb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2" name="Oval 7">
              <a:extLst>
                <a:ext uri="{FF2B5EF4-FFF2-40B4-BE49-F238E27FC236}">
                  <a16:creationId xmlns:a16="http://schemas.microsoft.com/office/drawing/2014/main" id="{2B6A456F-18A9-34CF-21FF-2FD3858301CB}"/>
                </a:ext>
              </a:extLst>
            </p:cNvPr>
            <p:cNvSpPr>
              <a:spLocks noChangeArrowheads="1"/>
            </p:cNvSpPr>
            <p:nvPr/>
          </p:nvSpPr>
          <p:spPr bwMode="gray">
            <a:xfrm>
              <a:off x="5110641" y="1728857"/>
              <a:ext cx="1701357" cy="1635870"/>
            </a:xfrm>
            <a:prstGeom prst="ellipse">
              <a:avLst/>
            </a:prstGeom>
            <a:gradFill rotWithShape="1">
              <a:gsLst>
                <a:gs pos="0">
                  <a:srgbClr val="445772"/>
                </a:gs>
                <a:gs pos="50000">
                  <a:srgbClr val="7DA0D3"/>
                </a:gs>
                <a:gs pos="100000">
                  <a:srgbClr val="445772"/>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3" name="Oval 8">
              <a:extLst>
                <a:ext uri="{FF2B5EF4-FFF2-40B4-BE49-F238E27FC236}">
                  <a16:creationId xmlns:a16="http://schemas.microsoft.com/office/drawing/2014/main" id="{93A22192-20EC-EE32-EDEB-BBDFEFDF0005}"/>
                </a:ext>
              </a:extLst>
            </p:cNvPr>
            <p:cNvSpPr>
              <a:spLocks noChangeArrowheads="1"/>
            </p:cNvSpPr>
            <p:nvPr/>
          </p:nvSpPr>
          <p:spPr bwMode="gray">
            <a:xfrm>
              <a:off x="5139164" y="1738976"/>
              <a:ext cx="1701357" cy="1635870"/>
            </a:xfrm>
            <a:prstGeom prst="ellipse">
              <a:avLst/>
            </a:prstGeom>
            <a:gradFill rotWithShape="1">
              <a:gsLst>
                <a:gs pos="0">
                  <a:srgbClr val="4F6686"/>
                </a:gs>
                <a:gs pos="100000">
                  <a:srgbClr val="7DA0D3">
                    <a:alpha val="0"/>
                  </a:srgb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4" name="Oval 9">
              <a:extLst>
                <a:ext uri="{FF2B5EF4-FFF2-40B4-BE49-F238E27FC236}">
                  <a16:creationId xmlns:a16="http://schemas.microsoft.com/office/drawing/2014/main" id="{619BEDFF-8FDF-6494-3508-E4423CCD2B85}"/>
                </a:ext>
              </a:extLst>
            </p:cNvPr>
            <p:cNvSpPr>
              <a:spLocks noChangeArrowheads="1"/>
            </p:cNvSpPr>
            <p:nvPr/>
          </p:nvSpPr>
          <p:spPr bwMode="gray">
            <a:xfrm>
              <a:off x="5201245" y="1809807"/>
              <a:ext cx="1533570" cy="1473969"/>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5" name="Oval 10">
              <a:extLst>
                <a:ext uri="{FF2B5EF4-FFF2-40B4-BE49-F238E27FC236}">
                  <a16:creationId xmlns:a16="http://schemas.microsoft.com/office/drawing/2014/main" id="{E6BC0E6E-CF12-89D5-21A7-5E249DFBD41A}"/>
                </a:ext>
              </a:extLst>
            </p:cNvPr>
            <p:cNvSpPr>
              <a:spLocks noChangeArrowheads="1"/>
            </p:cNvSpPr>
            <p:nvPr/>
          </p:nvSpPr>
          <p:spPr bwMode="gray">
            <a:xfrm>
              <a:off x="23349" y="1600686"/>
              <a:ext cx="1958070" cy="1882093"/>
            </a:xfrm>
            <a:prstGeom prst="ellipse">
              <a:avLst/>
            </a:prstGeom>
            <a:gradFill rotWithShape="1">
              <a:gsLst>
                <a:gs pos="0">
                  <a:srgbClr val="FFFFFF"/>
                </a:gs>
                <a:gs pos="50000">
                  <a:srgbClr val="B2E385"/>
                </a:gs>
                <a:gs pos="100000">
                  <a:srgbClr val="FFFFFF"/>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6" name="Oval 11">
              <a:extLst>
                <a:ext uri="{FF2B5EF4-FFF2-40B4-BE49-F238E27FC236}">
                  <a16:creationId xmlns:a16="http://schemas.microsoft.com/office/drawing/2014/main" id="{469C74FD-D410-6627-EA0F-2AEBAB42D8D9}"/>
                </a:ext>
              </a:extLst>
            </p:cNvPr>
            <p:cNvSpPr>
              <a:spLocks noChangeArrowheads="1"/>
            </p:cNvSpPr>
            <p:nvPr/>
          </p:nvSpPr>
          <p:spPr bwMode="gray">
            <a:xfrm>
              <a:off x="23349" y="1600686"/>
              <a:ext cx="1958070" cy="1882093"/>
            </a:xfrm>
            <a:prstGeom prst="ellipse">
              <a:avLst/>
            </a:prstGeom>
            <a:gradFill rotWithShape="1">
              <a:gsLst>
                <a:gs pos="0">
                  <a:srgbClr val="B2E385">
                    <a:alpha val="32001"/>
                  </a:srgbClr>
                </a:gs>
                <a:gs pos="100000">
                  <a:srgbClr val="000000">
                    <a:alpha val="89998"/>
                  </a:srgb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7" name="Oval 12">
              <a:extLst>
                <a:ext uri="{FF2B5EF4-FFF2-40B4-BE49-F238E27FC236}">
                  <a16:creationId xmlns:a16="http://schemas.microsoft.com/office/drawing/2014/main" id="{CE59EB54-F727-0D24-CEA7-ED8E2642F4F8}"/>
                </a:ext>
              </a:extLst>
            </p:cNvPr>
            <p:cNvSpPr>
              <a:spLocks noChangeArrowheads="1"/>
            </p:cNvSpPr>
            <p:nvPr/>
          </p:nvSpPr>
          <p:spPr bwMode="gray">
            <a:xfrm>
              <a:off x="150867" y="1723797"/>
              <a:ext cx="1703034" cy="1635870"/>
            </a:xfrm>
            <a:prstGeom prst="ellipse">
              <a:avLst/>
            </a:prstGeom>
            <a:gradFill rotWithShape="1">
              <a:gsLst>
                <a:gs pos="0">
                  <a:srgbClr val="607B48"/>
                </a:gs>
                <a:gs pos="50000">
                  <a:srgbClr val="B2E385"/>
                </a:gs>
                <a:gs pos="100000">
                  <a:srgbClr val="607B48"/>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8" name="Oval 13">
              <a:extLst>
                <a:ext uri="{FF2B5EF4-FFF2-40B4-BE49-F238E27FC236}">
                  <a16:creationId xmlns:a16="http://schemas.microsoft.com/office/drawing/2014/main" id="{1B7A3D10-C70A-083E-4DDC-6FEF908736EE}"/>
                </a:ext>
              </a:extLst>
            </p:cNvPr>
            <p:cNvSpPr>
              <a:spLocks noChangeArrowheads="1"/>
            </p:cNvSpPr>
            <p:nvPr/>
          </p:nvSpPr>
          <p:spPr bwMode="gray">
            <a:xfrm>
              <a:off x="152544" y="1725484"/>
              <a:ext cx="1701357" cy="1635870"/>
            </a:xfrm>
            <a:prstGeom prst="ellipse">
              <a:avLst/>
            </a:prstGeom>
            <a:gradFill rotWithShape="1">
              <a:gsLst>
                <a:gs pos="0">
                  <a:srgbClr val="719054"/>
                </a:gs>
                <a:gs pos="100000">
                  <a:srgbClr val="B2E385">
                    <a:alpha val="0"/>
                  </a:srgb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29" name="Oval 14">
              <a:extLst>
                <a:ext uri="{FF2B5EF4-FFF2-40B4-BE49-F238E27FC236}">
                  <a16:creationId xmlns:a16="http://schemas.microsoft.com/office/drawing/2014/main" id="{2F72B7DD-F9FD-B278-0619-5D9D29DA31F7}"/>
                </a:ext>
              </a:extLst>
            </p:cNvPr>
            <p:cNvSpPr>
              <a:spLocks noChangeArrowheads="1"/>
            </p:cNvSpPr>
            <p:nvPr/>
          </p:nvSpPr>
          <p:spPr bwMode="gray">
            <a:xfrm>
              <a:off x="236438" y="1804748"/>
              <a:ext cx="1531893" cy="147228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grpSp>
          <p:nvGrpSpPr>
            <p:cNvPr id="30" name="Group 15">
              <a:extLst>
                <a:ext uri="{FF2B5EF4-FFF2-40B4-BE49-F238E27FC236}">
                  <a16:creationId xmlns:a16="http://schemas.microsoft.com/office/drawing/2014/main" id="{6958D509-D537-6145-7917-B55D3FBD293E}"/>
                </a:ext>
              </a:extLst>
            </p:cNvPr>
            <p:cNvGrpSpPr>
              <a:grpSpLocks/>
            </p:cNvGrpSpPr>
            <p:nvPr/>
          </p:nvGrpSpPr>
          <p:grpSpPr bwMode="auto">
            <a:xfrm>
              <a:off x="260704" y="1826993"/>
              <a:ext cx="1483106" cy="1425755"/>
              <a:chOff x="4166" y="1706"/>
              <a:chExt cx="1252" cy="1252"/>
            </a:xfrm>
          </p:grpSpPr>
          <p:sp>
            <p:nvSpPr>
              <p:cNvPr id="61" name="Oval 16">
                <a:extLst>
                  <a:ext uri="{FF2B5EF4-FFF2-40B4-BE49-F238E27FC236}">
                    <a16:creationId xmlns:a16="http://schemas.microsoft.com/office/drawing/2014/main" id="{6003732A-F758-440B-0BE1-0788030F6739}"/>
                  </a:ext>
                </a:extLst>
              </p:cNvPr>
              <p:cNvSpPr>
                <a:spLocks noChangeArrowheads="1"/>
              </p:cNvSpPr>
              <p:nvPr/>
            </p:nvSpPr>
            <p:spPr bwMode="gray">
              <a:xfrm>
                <a:off x="4164" y="1706"/>
                <a:ext cx="1252" cy="1254"/>
              </a:xfrm>
              <a:prstGeom prst="ellipse">
                <a:avLst/>
              </a:prstGeom>
              <a:gradFill rotWithShape="1">
                <a:gsLst>
                  <a:gs pos="0">
                    <a:srgbClr val="636869"/>
                  </a:gs>
                  <a:gs pos="100000">
                    <a:srgbClr val="D6E1E2"/>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62" name="Oval 17">
                <a:extLst>
                  <a:ext uri="{FF2B5EF4-FFF2-40B4-BE49-F238E27FC236}">
                    <a16:creationId xmlns:a16="http://schemas.microsoft.com/office/drawing/2014/main" id="{5929D442-2362-7CB2-CDEC-4AF2718CB015}"/>
                  </a:ext>
                </a:extLst>
              </p:cNvPr>
              <p:cNvSpPr>
                <a:spLocks noChangeArrowheads="1"/>
              </p:cNvSpPr>
              <p:nvPr/>
            </p:nvSpPr>
            <p:spPr bwMode="gray">
              <a:xfrm>
                <a:off x="4181" y="1713"/>
                <a:ext cx="1221" cy="1222"/>
              </a:xfrm>
              <a:prstGeom prst="ellipse">
                <a:avLst/>
              </a:prstGeom>
              <a:gradFill rotWithShape="1">
                <a:gsLst>
                  <a:gs pos="0">
                    <a:srgbClr val="D6E1E2">
                      <a:alpha val="0"/>
                    </a:srgbClr>
                  </a:gs>
                  <a:gs pos="100000">
                    <a:srgbClr val="F1F5F5"/>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63" name="Oval 18">
                <a:extLst>
                  <a:ext uri="{FF2B5EF4-FFF2-40B4-BE49-F238E27FC236}">
                    <a16:creationId xmlns:a16="http://schemas.microsoft.com/office/drawing/2014/main" id="{FB4AAA06-B05E-2EF9-A2F1-1FA5E24B88A5}"/>
                  </a:ext>
                </a:extLst>
              </p:cNvPr>
              <p:cNvSpPr>
                <a:spLocks noChangeArrowheads="1"/>
              </p:cNvSpPr>
              <p:nvPr/>
            </p:nvSpPr>
            <p:spPr bwMode="gray">
              <a:xfrm>
                <a:off x="4194" y="1725"/>
                <a:ext cx="1163" cy="1143"/>
              </a:xfrm>
              <a:prstGeom prst="ellipse">
                <a:avLst/>
              </a:prstGeom>
              <a:gradFill rotWithShape="1">
                <a:gsLst>
                  <a:gs pos="0">
                    <a:srgbClr val="AAB2B3"/>
                  </a:gs>
                  <a:gs pos="100000">
                    <a:srgbClr val="D6E1E2">
                      <a:alpha val="4800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64" name="Oval 19">
                <a:extLst>
                  <a:ext uri="{FF2B5EF4-FFF2-40B4-BE49-F238E27FC236}">
                    <a16:creationId xmlns:a16="http://schemas.microsoft.com/office/drawing/2014/main" id="{EA3FD2AF-8B6F-7FFF-C0FD-F2513B63C76F}"/>
                  </a:ext>
                </a:extLst>
              </p:cNvPr>
              <p:cNvSpPr>
                <a:spLocks noChangeArrowheads="1"/>
              </p:cNvSpPr>
              <p:nvPr/>
            </p:nvSpPr>
            <p:spPr bwMode="gray">
              <a:xfrm>
                <a:off x="4262" y="1756"/>
                <a:ext cx="1034" cy="927"/>
              </a:xfrm>
              <a:prstGeom prst="ellipse">
                <a:avLst/>
              </a:prstGeom>
              <a:gradFill rotWithShape="1">
                <a:gsLst>
                  <a:gs pos="0">
                    <a:srgbClr val="FFFFFF"/>
                  </a:gs>
                  <a:gs pos="100000">
                    <a:srgbClr val="D6E1E2">
                      <a:alpha val="37999"/>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grpSp>
        <p:sp>
          <p:nvSpPr>
            <p:cNvPr id="31" name="Oval 20">
              <a:extLst>
                <a:ext uri="{FF2B5EF4-FFF2-40B4-BE49-F238E27FC236}">
                  <a16:creationId xmlns:a16="http://schemas.microsoft.com/office/drawing/2014/main" id="{C8B9CB93-EDA9-BCE0-1039-30E07D8BC35F}"/>
                </a:ext>
              </a:extLst>
            </p:cNvPr>
            <p:cNvSpPr>
              <a:spLocks noChangeArrowheads="1"/>
            </p:cNvSpPr>
            <p:nvPr/>
          </p:nvSpPr>
          <p:spPr bwMode="gray">
            <a:xfrm>
              <a:off x="2503236" y="1605745"/>
              <a:ext cx="1958070" cy="1882093"/>
            </a:xfrm>
            <a:prstGeom prst="ellipse">
              <a:avLst/>
            </a:prstGeom>
            <a:gradFill rotWithShape="1">
              <a:gsLst>
                <a:gs pos="0">
                  <a:srgbClr val="FFFFFF"/>
                </a:gs>
                <a:gs pos="50000">
                  <a:srgbClr val="65AAE9"/>
                </a:gs>
                <a:gs pos="100000">
                  <a:srgbClr val="FFFFFF"/>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32" name="Oval 21">
              <a:extLst>
                <a:ext uri="{FF2B5EF4-FFF2-40B4-BE49-F238E27FC236}">
                  <a16:creationId xmlns:a16="http://schemas.microsoft.com/office/drawing/2014/main" id="{E8A6718E-9BB0-347A-EA4C-BDE99455F959}"/>
                </a:ext>
              </a:extLst>
            </p:cNvPr>
            <p:cNvSpPr>
              <a:spLocks noChangeArrowheads="1"/>
            </p:cNvSpPr>
            <p:nvPr/>
          </p:nvSpPr>
          <p:spPr bwMode="gray">
            <a:xfrm>
              <a:off x="2503236" y="1605745"/>
              <a:ext cx="1958070" cy="1882093"/>
            </a:xfrm>
            <a:prstGeom prst="ellipse">
              <a:avLst/>
            </a:prstGeom>
            <a:gradFill rotWithShape="1">
              <a:gsLst>
                <a:gs pos="0">
                  <a:srgbClr val="65AAE9">
                    <a:alpha val="32001"/>
                  </a:srgbClr>
                </a:gs>
                <a:gs pos="100000">
                  <a:srgbClr val="2F4F6C"/>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33" name="Oval 22">
              <a:extLst>
                <a:ext uri="{FF2B5EF4-FFF2-40B4-BE49-F238E27FC236}">
                  <a16:creationId xmlns:a16="http://schemas.microsoft.com/office/drawing/2014/main" id="{DA88AFA0-F41C-307F-E532-8C9F3EC0B304}"/>
                </a:ext>
              </a:extLst>
            </p:cNvPr>
            <p:cNvSpPr>
              <a:spLocks noChangeArrowheads="1"/>
            </p:cNvSpPr>
            <p:nvPr/>
          </p:nvSpPr>
          <p:spPr bwMode="gray">
            <a:xfrm>
              <a:off x="2630754" y="1728857"/>
              <a:ext cx="1703034" cy="1635870"/>
            </a:xfrm>
            <a:prstGeom prst="ellipse">
              <a:avLst/>
            </a:prstGeom>
            <a:gradFill rotWithShape="1">
              <a:gsLst>
                <a:gs pos="0">
                  <a:srgbClr val="375C7E"/>
                </a:gs>
                <a:gs pos="50000">
                  <a:srgbClr val="65AAE9"/>
                </a:gs>
                <a:gs pos="100000">
                  <a:srgbClr val="375C7E"/>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34" name="Oval 23">
              <a:extLst>
                <a:ext uri="{FF2B5EF4-FFF2-40B4-BE49-F238E27FC236}">
                  <a16:creationId xmlns:a16="http://schemas.microsoft.com/office/drawing/2014/main" id="{FC2AA872-A312-1047-7F17-C495C2A2F514}"/>
                </a:ext>
              </a:extLst>
            </p:cNvPr>
            <p:cNvSpPr>
              <a:spLocks noChangeArrowheads="1"/>
            </p:cNvSpPr>
            <p:nvPr/>
          </p:nvSpPr>
          <p:spPr bwMode="gray">
            <a:xfrm>
              <a:off x="2632431" y="1732230"/>
              <a:ext cx="1701357" cy="1635870"/>
            </a:xfrm>
            <a:prstGeom prst="ellipse">
              <a:avLst/>
            </a:prstGeom>
            <a:gradFill rotWithShape="1">
              <a:gsLst>
                <a:gs pos="0">
                  <a:srgbClr val="406C94"/>
                </a:gs>
                <a:gs pos="100000">
                  <a:srgbClr val="65AAE9">
                    <a:alpha val="0"/>
                  </a:srgb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35" name="Oval 24">
              <a:extLst>
                <a:ext uri="{FF2B5EF4-FFF2-40B4-BE49-F238E27FC236}">
                  <a16:creationId xmlns:a16="http://schemas.microsoft.com/office/drawing/2014/main" id="{4FBFCDE6-9A4D-04C3-5037-634772BE1229}"/>
                </a:ext>
              </a:extLst>
            </p:cNvPr>
            <p:cNvSpPr>
              <a:spLocks noChangeArrowheads="1"/>
            </p:cNvSpPr>
            <p:nvPr/>
          </p:nvSpPr>
          <p:spPr bwMode="gray">
            <a:xfrm>
              <a:off x="2716324" y="1809807"/>
              <a:ext cx="1531893" cy="1473969"/>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grpSp>
          <p:nvGrpSpPr>
            <p:cNvPr id="36" name="Group 25">
              <a:extLst>
                <a:ext uri="{FF2B5EF4-FFF2-40B4-BE49-F238E27FC236}">
                  <a16:creationId xmlns:a16="http://schemas.microsoft.com/office/drawing/2014/main" id="{75977799-68FC-C7D2-09C4-817551947852}"/>
                </a:ext>
              </a:extLst>
            </p:cNvPr>
            <p:cNvGrpSpPr>
              <a:grpSpLocks/>
            </p:cNvGrpSpPr>
            <p:nvPr/>
          </p:nvGrpSpPr>
          <p:grpSpPr bwMode="auto">
            <a:xfrm>
              <a:off x="2740699" y="1826993"/>
              <a:ext cx="1483106" cy="1425755"/>
              <a:chOff x="4166" y="1706"/>
              <a:chExt cx="1252" cy="1252"/>
            </a:xfrm>
          </p:grpSpPr>
          <p:sp>
            <p:nvSpPr>
              <p:cNvPr id="57" name="Oval 26">
                <a:extLst>
                  <a:ext uri="{FF2B5EF4-FFF2-40B4-BE49-F238E27FC236}">
                    <a16:creationId xmlns:a16="http://schemas.microsoft.com/office/drawing/2014/main" id="{2631B002-E950-DF6B-B2F3-3C4D1CD010F4}"/>
                  </a:ext>
                </a:extLst>
              </p:cNvPr>
              <p:cNvSpPr>
                <a:spLocks noChangeArrowheads="1"/>
              </p:cNvSpPr>
              <p:nvPr/>
            </p:nvSpPr>
            <p:spPr bwMode="gray">
              <a:xfrm>
                <a:off x="4168" y="1706"/>
                <a:ext cx="1248" cy="1254"/>
              </a:xfrm>
              <a:prstGeom prst="ellipse">
                <a:avLst/>
              </a:prstGeom>
              <a:gradFill rotWithShape="1">
                <a:gsLst>
                  <a:gs pos="0">
                    <a:srgbClr val="636869"/>
                  </a:gs>
                  <a:gs pos="100000">
                    <a:srgbClr val="D6E1E2"/>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58" name="Oval 27">
                <a:extLst>
                  <a:ext uri="{FF2B5EF4-FFF2-40B4-BE49-F238E27FC236}">
                    <a16:creationId xmlns:a16="http://schemas.microsoft.com/office/drawing/2014/main" id="{A7683CDF-BF90-A71C-7DC9-128C66711BF8}"/>
                  </a:ext>
                </a:extLst>
              </p:cNvPr>
              <p:cNvSpPr>
                <a:spLocks noChangeArrowheads="1"/>
              </p:cNvSpPr>
              <p:nvPr/>
            </p:nvSpPr>
            <p:spPr bwMode="gray">
              <a:xfrm>
                <a:off x="4182" y="1713"/>
                <a:ext cx="1220" cy="1222"/>
              </a:xfrm>
              <a:prstGeom prst="ellipse">
                <a:avLst/>
              </a:prstGeom>
              <a:gradFill rotWithShape="1">
                <a:gsLst>
                  <a:gs pos="0">
                    <a:srgbClr val="D6E1E2">
                      <a:alpha val="0"/>
                    </a:srgbClr>
                  </a:gs>
                  <a:gs pos="100000">
                    <a:srgbClr val="F1F5F5"/>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59" name="Oval 28">
                <a:extLst>
                  <a:ext uri="{FF2B5EF4-FFF2-40B4-BE49-F238E27FC236}">
                    <a16:creationId xmlns:a16="http://schemas.microsoft.com/office/drawing/2014/main" id="{09516FFA-EDF7-9A11-66D6-B16283CD44F8}"/>
                  </a:ext>
                </a:extLst>
              </p:cNvPr>
              <p:cNvSpPr>
                <a:spLocks noChangeArrowheads="1"/>
              </p:cNvSpPr>
              <p:nvPr/>
            </p:nvSpPr>
            <p:spPr bwMode="gray">
              <a:xfrm>
                <a:off x="4195" y="1725"/>
                <a:ext cx="1160" cy="1143"/>
              </a:xfrm>
              <a:prstGeom prst="ellipse">
                <a:avLst/>
              </a:prstGeom>
              <a:gradFill rotWithShape="1">
                <a:gsLst>
                  <a:gs pos="0">
                    <a:srgbClr val="AAB2B3"/>
                  </a:gs>
                  <a:gs pos="100000">
                    <a:srgbClr val="D6E1E2">
                      <a:alpha val="4800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60" name="Oval 29">
                <a:extLst>
                  <a:ext uri="{FF2B5EF4-FFF2-40B4-BE49-F238E27FC236}">
                    <a16:creationId xmlns:a16="http://schemas.microsoft.com/office/drawing/2014/main" id="{06111EAC-766C-2DAF-3503-22D930A8FC9B}"/>
                  </a:ext>
                </a:extLst>
              </p:cNvPr>
              <p:cNvSpPr>
                <a:spLocks noChangeArrowheads="1"/>
              </p:cNvSpPr>
              <p:nvPr/>
            </p:nvSpPr>
            <p:spPr bwMode="gray">
              <a:xfrm>
                <a:off x="4263" y="1756"/>
                <a:ext cx="1033" cy="927"/>
              </a:xfrm>
              <a:prstGeom prst="ellipse">
                <a:avLst/>
              </a:prstGeom>
              <a:gradFill rotWithShape="1">
                <a:gsLst>
                  <a:gs pos="0">
                    <a:srgbClr val="FFFFFF"/>
                  </a:gs>
                  <a:gs pos="100000">
                    <a:srgbClr val="D6E1E2">
                      <a:alpha val="37999"/>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grpSp>
        <p:grpSp>
          <p:nvGrpSpPr>
            <p:cNvPr id="37" name="Group 30">
              <a:extLst>
                <a:ext uri="{FF2B5EF4-FFF2-40B4-BE49-F238E27FC236}">
                  <a16:creationId xmlns:a16="http://schemas.microsoft.com/office/drawing/2014/main" id="{B1FA736E-6246-43B6-40AD-115BBC3A7301}"/>
                </a:ext>
              </a:extLst>
            </p:cNvPr>
            <p:cNvGrpSpPr>
              <a:grpSpLocks/>
            </p:cNvGrpSpPr>
            <p:nvPr/>
          </p:nvGrpSpPr>
          <p:grpSpPr bwMode="auto">
            <a:xfrm>
              <a:off x="5229325" y="1826993"/>
              <a:ext cx="1483106" cy="1425755"/>
              <a:chOff x="4166" y="1706"/>
              <a:chExt cx="1252" cy="1252"/>
            </a:xfrm>
          </p:grpSpPr>
          <p:sp>
            <p:nvSpPr>
              <p:cNvPr id="53" name="Oval 31">
                <a:extLst>
                  <a:ext uri="{FF2B5EF4-FFF2-40B4-BE49-F238E27FC236}">
                    <a16:creationId xmlns:a16="http://schemas.microsoft.com/office/drawing/2014/main" id="{9AE72117-EDA1-F605-1D63-9B655C91F049}"/>
                  </a:ext>
                </a:extLst>
              </p:cNvPr>
              <p:cNvSpPr>
                <a:spLocks noChangeArrowheads="1"/>
              </p:cNvSpPr>
              <p:nvPr/>
            </p:nvSpPr>
            <p:spPr bwMode="gray">
              <a:xfrm>
                <a:off x="4166" y="1706"/>
                <a:ext cx="1252" cy="1254"/>
              </a:xfrm>
              <a:prstGeom prst="ellipse">
                <a:avLst/>
              </a:prstGeom>
              <a:gradFill rotWithShape="1">
                <a:gsLst>
                  <a:gs pos="0">
                    <a:srgbClr val="636869"/>
                  </a:gs>
                  <a:gs pos="100000">
                    <a:srgbClr val="D6E1E2"/>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54" name="Oval 32">
                <a:extLst>
                  <a:ext uri="{FF2B5EF4-FFF2-40B4-BE49-F238E27FC236}">
                    <a16:creationId xmlns:a16="http://schemas.microsoft.com/office/drawing/2014/main" id="{C9251004-4909-3A97-C679-2C903CC05389}"/>
                  </a:ext>
                </a:extLst>
              </p:cNvPr>
              <p:cNvSpPr>
                <a:spLocks noChangeArrowheads="1"/>
              </p:cNvSpPr>
              <p:nvPr/>
            </p:nvSpPr>
            <p:spPr bwMode="gray">
              <a:xfrm>
                <a:off x="4182" y="1713"/>
                <a:ext cx="1222" cy="1222"/>
              </a:xfrm>
              <a:prstGeom prst="ellipse">
                <a:avLst/>
              </a:prstGeom>
              <a:gradFill rotWithShape="1">
                <a:gsLst>
                  <a:gs pos="0">
                    <a:srgbClr val="D6E1E2">
                      <a:alpha val="0"/>
                    </a:srgbClr>
                  </a:gs>
                  <a:gs pos="100000">
                    <a:srgbClr val="F1F5F5"/>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55" name="Oval 33">
                <a:extLst>
                  <a:ext uri="{FF2B5EF4-FFF2-40B4-BE49-F238E27FC236}">
                    <a16:creationId xmlns:a16="http://schemas.microsoft.com/office/drawing/2014/main" id="{DA2B9DBA-2DF9-7E07-66D6-B83B9B5F7F03}"/>
                  </a:ext>
                </a:extLst>
              </p:cNvPr>
              <p:cNvSpPr>
                <a:spLocks noChangeArrowheads="1"/>
              </p:cNvSpPr>
              <p:nvPr/>
            </p:nvSpPr>
            <p:spPr bwMode="gray">
              <a:xfrm>
                <a:off x="4195" y="1725"/>
                <a:ext cx="1164" cy="1143"/>
              </a:xfrm>
              <a:prstGeom prst="ellipse">
                <a:avLst/>
              </a:prstGeom>
              <a:gradFill rotWithShape="1">
                <a:gsLst>
                  <a:gs pos="0">
                    <a:srgbClr val="AAB2B3"/>
                  </a:gs>
                  <a:gs pos="100000">
                    <a:srgbClr val="D6E1E2">
                      <a:alpha val="4800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56" name="Oval 34">
                <a:extLst>
                  <a:ext uri="{FF2B5EF4-FFF2-40B4-BE49-F238E27FC236}">
                    <a16:creationId xmlns:a16="http://schemas.microsoft.com/office/drawing/2014/main" id="{E5B21A9C-3C8D-53A5-DAD3-ACD9A823F9FC}"/>
                  </a:ext>
                </a:extLst>
              </p:cNvPr>
              <p:cNvSpPr>
                <a:spLocks noChangeArrowheads="1"/>
              </p:cNvSpPr>
              <p:nvPr/>
            </p:nvSpPr>
            <p:spPr bwMode="gray">
              <a:xfrm>
                <a:off x="4263" y="1756"/>
                <a:ext cx="1035" cy="927"/>
              </a:xfrm>
              <a:prstGeom prst="ellipse">
                <a:avLst/>
              </a:prstGeom>
              <a:gradFill rotWithShape="1">
                <a:gsLst>
                  <a:gs pos="0">
                    <a:srgbClr val="FFFFFF"/>
                  </a:gs>
                  <a:gs pos="100000">
                    <a:srgbClr val="D6E1E2">
                      <a:alpha val="37999"/>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grpSp>
        <p:sp>
          <p:nvSpPr>
            <p:cNvPr id="38" name="Text Box 38">
              <a:extLst>
                <a:ext uri="{FF2B5EF4-FFF2-40B4-BE49-F238E27FC236}">
                  <a16:creationId xmlns:a16="http://schemas.microsoft.com/office/drawing/2014/main" id="{C4BD86C0-C7FB-B1DB-8C2B-2F5E4DE88F69}"/>
                </a:ext>
              </a:extLst>
            </p:cNvPr>
            <p:cNvSpPr txBox="1">
              <a:spLocks noChangeArrowheads="1"/>
            </p:cNvSpPr>
            <p:nvPr/>
          </p:nvSpPr>
          <p:spPr bwMode="gray">
            <a:xfrm>
              <a:off x="558131" y="2267193"/>
              <a:ext cx="849159" cy="4904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FontTx/>
                <a:buNone/>
              </a:pPr>
              <a:r>
                <a:rPr lang="zh-CN" altLang="en-US" sz="2400" b="1" dirty="0">
                  <a:solidFill>
                    <a:srgbClr val="000000"/>
                  </a:solidFill>
                  <a:latin typeface="SimHei" panose="02010609060101010101" pitchFamily="49" charset="-122"/>
                  <a:ea typeface="SimHei" panose="02010609060101010101" pitchFamily="49" charset="-122"/>
                </a:rPr>
                <a:t>提出</a:t>
              </a:r>
              <a:endParaRPr lang="en-US" altLang="zh-CN" sz="2400" b="1" dirty="0">
                <a:solidFill>
                  <a:srgbClr val="000000"/>
                </a:solidFill>
                <a:latin typeface="SimHei" panose="02010609060101010101" pitchFamily="49" charset="-122"/>
                <a:ea typeface="SimHei" panose="02010609060101010101" pitchFamily="49" charset="-122"/>
              </a:endParaRPr>
            </a:p>
          </p:txBody>
        </p:sp>
        <p:sp>
          <p:nvSpPr>
            <p:cNvPr id="41" name="AutoShape 3">
              <a:extLst>
                <a:ext uri="{FF2B5EF4-FFF2-40B4-BE49-F238E27FC236}">
                  <a16:creationId xmlns:a16="http://schemas.microsoft.com/office/drawing/2014/main" id="{90492FD9-96A5-AB5F-035E-9B2BBB27F8A8}"/>
                </a:ext>
              </a:extLst>
            </p:cNvPr>
            <p:cNvSpPr>
              <a:spLocks noChangeArrowheads="1"/>
            </p:cNvSpPr>
            <p:nvPr/>
          </p:nvSpPr>
          <p:spPr bwMode="gray">
            <a:xfrm>
              <a:off x="7009986" y="2278644"/>
              <a:ext cx="458057" cy="502566"/>
            </a:xfrm>
            <a:prstGeom prst="chevron">
              <a:avLst>
                <a:gd name="adj" fmla="val 52514"/>
              </a:avLst>
            </a:prstGeom>
            <a:solidFill>
              <a:srgbClr val="65AAE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42" name="Oval 20">
              <a:extLst>
                <a:ext uri="{FF2B5EF4-FFF2-40B4-BE49-F238E27FC236}">
                  <a16:creationId xmlns:a16="http://schemas.microsoft.com/office/drawing/2014/main" id="{90FAAF43-9343-6D92-E33D-734E423305CC}"/>
                </a:ext>
              </a:extLst>
            </p:cNvPr>
            <p:cNvSpPr>
              <a:spLocks noChangeArrowheads="1"/>
            </p:cNvSpPr>
            <p:nvPr/>
          </p:nvSpPr>
          <p:spPr bwMode="gray">
            <a:xfrm>
              <a:off x="7543547" y="1553465"/>
              <a:ext cx="1958070" cy="1882093"/>
            </a:xfrm>
            <a:prstGeom prst="ellipse">
              <a:avLst/>
            </a:prstGeom>
            <a:gradFill rotWithShape="1">
              <a:gsLst>
                <a:gs pos="0">
                  <a:srgbClr val="FFFFFF"/>
                </a:gs>
                <a:gs pos="50000">
                  <a:srgbClr val="65AAE9"/>
                </a:gs>
                <a:gs pos="100000">
                  <a:srgbClr val="FFFFFF"/>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43" name="Oval 21">
              <a:extLst>
                <a:ext uri="{FF2B5EF4-FFF2-40B4-BE49-F238E27FC236}">
                  <a16:creationId xmlns:a16="http://schemas.microsoft.com/office/drawing/2014/main" id="{69A52618-60CA-3572-AA50-D68F5DF886D6}"/>
                </a:ext>
              </a:extLst>
            </p:cNvPr>
            <p:cNvSpPr>
              <a:spLocks noChangeArrowheads="1"/>
            </p:cNvSpPr>
            <p:nvPr/>
          </p:nvSpPr>
          <p:spPr bwMode="gray">
            <a:xfrm>
              <a:off x="7543547" y="1553465"/>
              <a:ext cx="1958070" cy="1882093"/>
            </a:xfrm>
            <a:prstGeom prst="ellipse">
              <a:avLst/>
            </a:prstGeom>
            <a:gradFill rotWithShape="1">
              <a:gsLst>
                <a:gs pos="0">
                  <a:srgbClr val="65AAE9">
                    <a:alpha val="32001"/>
                  </a:srgbClr>
                </a:gs>
                <a:gs pos="100000">
                  <a:srgbClr val="2F4F6C"/>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44" name="Oval 22">
              <a:extLst>
                <a:ext uri="{FF2B5EF4-FFF2-40B4-BE49-F238E27FC236}">
                  <a16:creationId xmlns:a16="http://schemas.microsoft.com/office/drawing/2014/main" id="{A7C41C94-BFE9-0AA6-0566-B8FEC3CDA467}"/>
                </a:ext>
              </a:extLst>
            </p:cNvPr>
            <p:cNvSpPr>
              <a:spLocks noChangeArrowheads="1"/>
            </p:cNvSpPr>
            <p:nvPr/>
          </p:nvSpPr>
          <p:spPr bwMode="gray">
            <a:xfrm>
              <a:off x="7671065" y="1676576"/>
              <a:ext cx="1703034" cy="1635870"/>
            </a:xfrm>
            <a:prstGeom prst="ellipse">
              <a:avLst/>
            </a:prstGeom>
            <a:gradFill rotWithShape="1">
              <a:gsLst>
                <a:gs pos="0">
                  <a:srgbClr val="375C7E"/>
                </a:gs>
                <a:gs pos="50000">
                  <a:srgbClr val="65AAE9"/>
                </a:gs>
                <a:gs pos="100000">
                  <a:srgbClr val="375C7E"/>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45" name="Oval 23">
              <a:extLst>
                <a:ext uri="{FF2B5EF4-FFF2-40B4-BE49-F238E27FC236}">
                  <a16:creationId xmlns:a16="http://schemas.microsoft.com/office/drawing/2014/main" id="{5BE339D1-2D4E-5486-270C-176F20F76048}"/>
                </a:ext>
              </a:extLst>
            </p:cNvPr>
            <p:cNvSpPr>
              <a:spLocks noChangeArrowheads="1"/>
            </p:cNvSpPr>
            <p:nvPr/>
          </p:nvSpPr>
          <p:spPr bwMode="gray">
            <a:xfrm>
              <a:off x="7672742" y="1679949"/>
              <a:ext cx="1703035" cy="1635870"/>
            </a:xfrm>
            <a:prstGeom prst="ellipse">
              <a:avLst/>
            </a:prstGeom>
            <a:gradFill rotWithShape="1">
              <a:gsLst>
                <a:gs pos="0">
                  <a:srgbClr val="406C94"/>
                </a:gs>
                <a:gs pos="100000">
                  <a:srgbClr val="65AAE9">
                    <a:alpha val="0"/>
                  </a:srgb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46" name="Oval 24">
              <a:extLst>
                <a:ext uri="{FF2B5EF4-FFF2-40B4-BE49-F238E27FC236}">
                  <a16:creationId xmlns:a16="http://schemas.microsoft.com/office/drawing/2014/main" id="{13E8F34D-A49B-DC6A-DB4F-7774BA000197}"/>
                </a:ext>
              </a:extLst>
            </p:cNvPr>
            <p:cNvSpPr>
              <a:spLocks noChangeArrowheads="1"/>
            </p:cNvSpPr>
            <p:nvPr/>
          </p:nvSpPr>
          <p:spPr bwMode="gray">
            <a:xfrm>
              <a:off x="7756636" y="1757527"/>
              <a:ext cx="1531893" cy="1473969"/>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nchor="ctr">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grpSp>
          <p:nvGrpSpPr>
            <p:cNvPr id="47" name="Group 25">
              <a:extLst>
                <a:ext uri="{FF2B5EF4-FFF2-40B4-BE49-F238E27FC236}">
                  <a16:creationId xmlns:a16="http://schemas.microsoft.com/office/drawing/2014/main" id="{226521DC-DC41-1BCA-1301-2B782E30FB37}"/>
                </a:ext>
              </a:extLst>
            </p:cNvPr>
            <p:cNvGrpSpPr>
              <a:grpSpLocks/>
            </p:cNvGrpSpPr>
            <p:nvPr/>
          </p:nvGrpSpPr>
          <p:grpSpPr bwMode="auto">
            <a:xfrm>
              <a:off x="7781155" y="1774726"/>
              <a:ext cx="1483106" cy="1425755"/>
              <a:chOff x="4166" y="1706"/>
              <a:chExt cx="1252" cy="1252"/>
            </a:xfrm>
          </p:grpSpPr>
          <p:sp>
            <p:nvSpPr>
              <p:cNvPr id="49" name="Oval 26">
                <a:extLst>
                  <a:ext uri="{FF2B5EF4-FFF2-40B4-BE49-F238E27FC236}">
                    <a16:creationId xmlns:a16="http://schemas.microsoft.com/office/drawing/2014/main" id="{27CCC152-DD69-7601-CACC-CC082FD70CA6}"/>
                  </a:ext>
                </a:extLst>
              </p:cNvPr>
              <p:cNvSpPr>
                <a:spLocks noChangeArrowheads="1"/>
              </p:cNvSpPr>
              <p:nvPr/>
            </p:nvSpPr>
            <p:spPr bwMode="gray">
              <a:xfrm>
                <a:off x="4168" y="1706"/>
                <a:ext cx="1252" cy="1254"/>
              </a:xfrm>
              <a:prstGeom prst="ellipse">
                <a:avLst/>
              </a:prstGeom>
              <a:gradFill rotWithShape="1">
                <a:gsLst>
                  <a:gs pos="0">
                    <a:srgbClr val="636869"/>
                  </a:gs>
                  <a:gs pos="100000">
                    <a:srgbClr val="D6E1E2"/>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50" name="Oval 27">
                <a:extLst>
                  <a:ext uri="{FF2B5EF4-FFF2-40B4-BE49-F238E27FC236}">
                    <a16:creationId xmlns:a16="http://schemas.microsoft.com/office/drawing/2014/main" id="{3A9F03AD-D7EE-2557-A86A-9209C0A07D21}"/>
                  </a:ext>
                </a:extLst>
              </p:cNvPr>
              <p:cNvSpPr>
                <a:spLocks noChangeArrowheads="1"/>
              </p:cNvSpPr>
              <p:nvPr/>
            </p:nvSpPr>
            <p:spPr bwMode="gray">
              <a:xfrm>
                <a:off x="4182" y="1713"/>
                <a:ext cx="1222" cy="1222"/>
              </a:xfrm>
              <a:prstGeom prst="ellipse">
                <a:avLst/>
              </a:prstGeom>
              <a:gradFill rotWithShape="1">
                <a:gsLst>
                  <a:gs pos="0">
                    <a:srgbClr val="D6E1E2">
                      <a:alpha val="0"/>
                    </a:srgbClr>
                  </a:gs>
                  <a:gs pos="100000">
                    <a:srgbClr val="F1F5F5"/>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51" name="Oval 28">
                <a:extLst>
                  <a:ext uri="{FF2B5EF4-FFF2-40B4-BE49-F238E27FC236}">
                    <a16:creationId xmlns:a16="http://schemas.microsoft.com/office/drawing/2014/main" id="{0CD7AA72-E6E6-3FA9-6431-530736BEF3A0}"/>
                  </a:ext>
                </a:extLst>
              </p:cNvPr>
              <p:cNvSpPr>
                <a:spLocks noChangeArrowheads="1"/>
              </p:cNvSpPr>
              <p:nvPr/>
            </p:nvSpPr>
            <p:spPr bwMode="gray">
              <a:xfrm>
                <a:off x="4195" y="1725"/>
                <a:ext cx="1164" cy="1143"/>
              </a:xfrm>
              <a:prstGeom prst="ellipse">
                <a:avLst/>
              </a:prstGeom>
              <a:gradFill rotWithShape="1">
                <a:gsLst>
                  <a:gs pos="0">
                    <a:srgbClr val="AAB2B3"/>
                  </a:gs>
                  <a:gs pos="100000">
                    <a:srgbClr val="D6E1E2">
                      <a:alpha val="4800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sp>
            <p:nvSpPr>
              <p:cNvPr id="52" name="Oval 29">
                <a:extLst>
                  <a:ext uri="{FF2B5EF4-FFF2-40B4-BE49-F238E27FC236}">
                    <a16:creationId xmlns:a16="http://schemas.microsoft.com/office/drawing/2014/main" id="{2180FA56-B9D4-469F-6536-368E5A414D4D}"/>
                  </a:ext>
                </a:extLst>
              </p:cNvPr>
              <p:cNvSpPr>
                <a:spLocks noChangeArrowheads="1"/>
              </p:cNvSpPr>
              <p:nvPr/>
            </p:nvSpPr>
            <p:spPr bwMode="gray">
              <a:xfrm>
                <a:off x="4263" y="1756"/>
                <a:ext cx="1035" cy="927"/>
              </a:xfrm>
              <a:prstGeom prst="ellipse">
                <a:avLst/>
              </a:prstGeom>
              <a:gradFill rotWithShape="1">
                <a:gsLst>
                  <a:gs pos="0">
                    <a:srgbClr val="FFFFFF"/>
                  </a:gs>
                  <a:gs pos="100000">
                    <a:srgbClr val="D6E1E2">
                      <a:alpha val="37999"/>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zh-CN" altLang="en-US" sz="1800">
                  <a:solidFill>
                    <a:srgbClr val="000000"/>
                  </a:solidFill>
                  <a:ea typeface="宋体" panose="02010600030101010101" pitchFamily="2" charset="-122"/>
                </a:endParaRPr>
              </a:p>
            </p:txBody>
          </p:sp>
        </p:grpSp>
      </p:grpSp>
      <p:sp>
        <p:nvSpPr>
          <p:cNvPr id="69" name="Text Box 38">
            <a:extLst>
              <a:ext uri="{FF2B5EF4-FFF2-40B4-BE49-F238E27FC236}">
                <a16:creationId xmlns:a16="http://schemas.microsoft.com/office/drawing/2014/main" id="{825D668D-5024-8499-4D75-524AA39C1216}"/>
              </a:ext>
            </a:extLst>
          </p:cNvPr>
          <p:cNvSpPr txBox="1">
            <a:spLocks noChangeArrowheads="1"/>
          </p:cNvSpPr>
          <p:nvPr/>
        </p:nvSpPr>
        <p:spPr bwMode="gray">
          <a:xfrm>
            <a:off x="2921497" y="3596548"/>
            <a:ext cx="8034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FontTx/>
              <a:buNone/>
            </a:pPr>
            <a:r>
              <a:rPr lang="zh-CN" altLang="en-US" sz="2400" b="1" dirty="0">
                <a:solidFill>
                  <a:srgbClr val="000000"/>
                </a:solidFill>
                <a:latin typeface="SimHei" panose="02010609060101010101" pitchFamily="49" charset="-122"/>
                <a:ea typeface="SimHei" panose="02010609060101010101" pitchFamily="49" charset="-122"/>
              </a:rPr>
              <a:t>发展</a:t>
            </a:r>
            <a:endParaRPr lang="en-US" altLang="zh-CN" sz="2400" b="1" dirty="0">
              <a:solidFill>
                <a:srgbClr val="000000"/>
              </a:solidFill>
              <a:latin typeface="SimHei" panose="02010609060101010101" pitchFamily="49" charset="-122"/>
              <a:ea typeface="SimHei" panose="02010609060101010101" pitchFamily="49" charset="-122"/>
            </a:endParaRPr>
          </a:p>
        </p:txBody>
      </p:sp>
      <p:sp>
        <p:nvSpPr>
          <p:cNvPr id="70" name="Text Box 38">
            <a:extLst>
              <a:ext uri="{FF2B5EF4-FFF2-40B4-BE49-F238E27FC236}">
                <a16:creationId xmlns:a16="http://schemas.microsoft.com/office/drawing/2014/main" id="{0EB54446-DA5F-5E14-FEF4-8DE546198041}"/>
              </a:ext>
            </a:extLst>
          </p:cNvPr>
          <p:cNvSpPr txBox="1">
            <a:spLocks noChangeArrowheads="1"/>
          </p:cNvSpPr>
          <p:nvPr/>
        </p:nvSpPr>
        <p:spPr bwMode="gray">
          <a:xfrm>
            <a:off x="5300019" y="3591130"/>
            <a:ext cx="8034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FontTx/>
              <a:buNone/>
            </a:pPr>
            <a:r>
              <a:rPr lang="zh-CN" altLang="en-US" sz="2400" b="1" dirty="0">
                <a:solidFill>
                  <a:srgbClr val="000000"/>
                </a:solidFill>
                <a:latin typeface="SimHei" panose="02010609060101010101" pitchFamily="49" charset="-122"/>
                <a:ea typeface="SimHei" panose="02010609060101010101" pitchFamily="49" charset="-122"/>
              </a:rPr>
              <a:t>突破</a:t>
            </a:r>
            <a:endParaRPr lang="en-US" altLang="zh-CN" sz="2400" b="1" dirty="0">
              <a:solidFill>
                <a:srgbClr val="000000"/>
              </a:solidFill>
              <a:latin typeface="SimHei" panose="02010609060101010101" pitchFamily="49" charset="-122"/>
              <a:ea typeface="SimHei" panose="02010609060101010101" pitchFamily="49" charset="-122"/>
            </a:endParaRPr>
          </a:p>
        </p:txBody>
      </p:sp>
      <p:sp>
        <p:nvSpPr>
          <p:cNvPr id="71" name="Text Box 38">
            <a:extLst>
              <a:ext uri="{FF2B5EF4-FFF2-40B4-BE49-F238E27FC236}">
                <a16:creationId xmlns:a16="http://schemas.microsoft.com/office/drawing/2014/main" id="{51E07B06-C09F-85C6-1699-EB62124D8228}"/>
              </a:ext>
            </a:extLst>
          </p:cNvPr>
          <p:cNvSpPr txBox="1">
            <a:spLocks noChangeArrowheads="1"/>
          </p:cNvSpPr>
          <p:nvPr/>
        </p:nvSpPr>
        <p:spPr bwMode="gray">
          <a:xfrm>
            <a:off x="7718200" y="3523186"/>
            <a:ext cx="8034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itchFamily="2" charset="2"/>
              <a:buChar char="v"/>
              <a:defRPr sz="2800">
                <a:solidFill>
                  <a:schemeClr val="tx1"/>
                </a:solidFill>
                <a:latin typeface="Arial" panose="020B0604020202020204" pitchFamily="34" charset="0"/>
              </a:defRPr>
            </a:lvl1pPr>
            <a:lvl2pPr marL="742950" indent="-285750">
              <a:spcBef>
                <a:spcPct val="20000"/>
              </a:spcBef>
              <a:buClr>
                <a:schemeClr val="accent1"/>
              </a:buClr>
              <a:buFont typeface="Wingdings"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2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FontTx/>
              <a:buNone/>
            </a:pPr>
            <a:r>
              <a:rPr lang="zh-CN" altLang="en-US" sz="2400" b="1" dirty="0">
                <a:solidFill>
                  <a:srgbClr val="000000"/>
                </a:solidFill>
                <a:latin typeface="SimHei" panose="02010609060101010101" pitchFamily="49" charset="-122"/>
                <a:ea typeface="SimHei" panose="02010609060101010101" pitchFamily="49" charset="-122"/>
              </a:rPr>
              <a:t>热潮</a:t>
            </a:r>
            <a:endParaRPr lang="en-US" altLang="zh-CN" sz="2400" b="1" dirty="0">
              <a:solidFill>
                <a:srgbClr val="000000"/>
              </a:solidFill>
              <a:latin typeface="SimHei" panose="02010609060101010101" pitchFamily="49" charset="-122"/>
              <a:ea typeface="SimHei" panose="02010609060101010101" pitchFamily="49" charset="-122"/>
            </a:endParaRPr>
          </a:p>
        </p:txBody>
      </p:sp>
      <p:sp>
        <p:nvSpPr>
          <p:cNvPr id="75" name="文本框 74">
            <a:extLst>
              <a:ext uri="{FF2B5EF4-FFF2-40B4-BE49-F238E27FC236}">
                <a16:creationId xmlns:a16="http://schemas.microsoft.com/office/drawing/2014/main" id="{B99A8E13-7F80-4842-437A-95B7DE8B1C84}"/>
              </a:ext>
            </a:extLst>
          </p:cNvPr>
          <p:cNvSpPr txBox="1"/>
          <p:nvPr/>
        </p:nvSpPr>
        <p:spPr>
          <a:xfrm>
            <a:off x="75406" y="4971456"/>
            <a:ext cx="2205353" cy="1569660"/>
          </a:xfrm>
          <a:prstGeom prst="rect">
            <a:avLst/>
          </a:prstGeom>
          <a:noFill/>
        </p:spPr>
        <p:txBody>
          <a:bodyPr wrap="square">
            <a:spAutoFit/>
          </a:bodyPr>
          <a:lstStyle/>
          <a:p>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1954</a:t>
            </a:r>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 </a:t>
            </a:r>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Minsky</a:t>
            </a:r>
          </a:p>
          <a:p>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提出强化学习</a:t>
            </a:r>
            <a:endPar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endParaRPr>
          </a:p>
          <a:p>
            <a:r>
              <a:rPr lang="en-US" altLang="zh-CN" sz="2400" noProof="1">
                <a:solidFill>
                  <a:srgbClr val="000000"/>
                </a:solidFill>
                <a:latin typeface="楷体" panose="02010609060101010101" pitchFamily="49" charset="-122"/>
                <a:ea typeface="楷体" panose="02010609060101010101" pitchFamily="49" charset="-122"/>
              </a:rPr>
              <a:t>195</a:t>
            </a:r>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6</a:t>
            </a:r>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 </a:t>
            </a:r>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Bellman</a:t>
            </a:r>
          </a:p>
          <a:p>
            <a:r>
              <a:rPr lang="zh-CN" altLang="en-US" sz="2400" noProof="1">
                <a:solidFill>
                  <a:srgbClr val="000000"/>
                </a:solidFill>
                <a:latin typeface="楷体" panose="02010609060101010101" pitchFamily="49" charset="-122"/>
                <a:ea typeface="楷体" panose="02010609060101010101" pitchFamily="49" charset="-122"/>
              </a:rPr>
              <a:t>提出动态规划</a:t>
            </a:r>
            <a:endParaRPr lang="zh-CN" altLang="en-US" dirty="0"/>
          </a:p>
        </p:txBody>
      </p:sp>
      <p:sp>
        <p:nvSpPr>
          <p:cNvPr id="76" name="文本框 75">
            <a:extLst>
              <a:ext uri="{FF2B5EF4-FFF2-40B4-BE49-F238E27FC236}">
                <a16:creationId xmlns:a16="http://schemas.microsoft.com/office/drawing/2014/main" id="{4E81BBD8-6B58-4C80-6AEB-A26F3D2AC013}"/>
              </a:ext>
            </a:extLst>
          </p:cNvPr>
          <p:cNvSpPr txBox="1"/>
          <p:nvPr/>
        </p:nvSpPr>
        <p:spPr>
          <a:xfrm>
            <a:off x="2185411" y="5015701"/>
            <a:ext cx="2703295" cy="1569660"/>
          </a:xfrm>
          <a:prstGeom prst="rect">
            <a:avLst/>
          </a:prstGeom>
          <a:noFill/>
        </p:spPr>
        <p:txBody>
          <a:bodyPr wrap="square">
            <a:spAutoFit/>
          </a:bodyPr>
          <a:lstStyle/>
          <a:p>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1989</a:t>
            </a:r>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 </a:t>
            </a:r>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Watkins</a:t>
            </a:r>
          </a:p>
          <a:p>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提出</a:t>
            </a:r>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Q</a:t>
            </a:r>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学习算法</a:t>
            </a:r>
            <a:endPar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endParaRPr>
          </a:p>
          <a:p>
            <a:r>
              <a:rPr lang="en-US" altLang="zh-CN" sz="2400" noProof="1">
                <a:solidFill>
                  <a:srgbClr val="000000"/>
                </a:solidFill>
                <a:latin typeface="楷体" panose="02010609060101010101" pitchFamily="49" charset="-122"/>
                <a:ea typeface="楷体" panose="02010609060101010101" pitchFamily="49" charset="-122"/>
              </a:rPr>
              <a:t>1994</a:t>
            </a:r>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 </a:t>
            </a:r>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Rummery</a:t>
            </a:r>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提出</a:t>
            </a:r>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SARSA</a:t>
            </a:r>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学习算法</a:t>
            </a:r>
            <a:endParaRPr lang="zh-CN" altLang="en-US" dirty="0"/>
          </a:p>
        </p:txBody>
      </p:sp>
      <p:sp>
        <p:nvSpPr>
          <p:cNvPr id="77" name="文本框 76">
            <a:extLst>
              <a:ext uri="{FF2B5EF4-FFF2-40B4-BE49-F238E27FC236}">
                <a16:creationId xmlns:a16="http://schemas.microsoft.com/office/drawing/2014/main" id="{9894B56D-AA99-5B20-BAEF-0019DF4DB032}"/>
              </a:ext>
            </a:extLst>
          </p:cNvPr>
          <p:cNvSpPr txBox="1"/>
          <p:nvPr/>
        </p:nvSpPr>
        <p:spPr>
          <a:xfrm>
            <a:off x="4727748" y="5067353"/>
            <a:ext cx="2703295" cy="1569660"/>
          </a:xfrm>
          <a:prstGeom prst="rect">
            <a:avLst/>
          </a:prstGeom>
          <a:noFill/>
        </p:spPr>
        <p:txBody>
          <a:bodyPr wrap="square">
            <a:spAutoFit/>
          </a:bodyPr>
          <a:lstStyle/>
          <a:p>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2013</a:t>
            </a:r>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 </a:t>
            </a:r>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Mnih</a:t>
            </a:r>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等提出</a:t>
            </a:r>
            <a:endPar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endParaRPr>
          </a:p>
          <a:p>
            <a:r>
              <a:rPr kumimoji="0" lang="zh-CN" altLang="en-US"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将卷积神经网络与强化学习结合，提出深度强化学习</a:t>
            </a:r>
            <a:endParaRPr lang="zh-CN" altLang="en-US" dirty="0"/>
          </a:p>
        </p:txBody>
      </p:sp>
      <p:sp>
        <p:nvSpPr>
          <p:cNvPr id="78" name="文本框 77">
            <a:extLst>
              <a:ext uri="{FF2B5EF4-FFF2-40B4-BE49-F238E27FC236}">
                <a16:creationId xmlns:a16="http://schemas.microsoft.com/office/drawing/2014/main" id="{9E7C7382-DD73-5047-AE56-9AA489F22C90}"/>
              </a:ext>
            </a:extLst>
          </p:cNvPr>
          <p:cNvSpPr txBox="1"/>
          <p:nvPr/>
        </p:nvSpPr>
        <p:spPr>
          <a:xfrm>
            <a:off x="7416600" y="5179903"/>
            <a:ext cx="1807610" cy="1200329"/>
          </a:xfrm>
          <a:prstGeom prst="rect">
            <a:avLst/>
          </a:prstGeom>
          <a:noFill/>
        </p:spPr>
        <p:txBody>
          <a:bodyPr wrap="square">
            <a:spAutoFit/>
          </a:bodyPr>
          <a:lstStyle/>
          <a:p>
            <a:r>
              <a:rPr kumimoji="0" lang="en-US" altLang="zh-CN" sz="2400" b="0" i="0" u="none" strike="noStrike" kern="1200" cap="none" spc="0" normalizeH="0" baseline="0" noProof="1">
                <a:ln>
                  <a:noFill/>
                </a:ln>
                <a:solidFill>
                  <a:srgbClr val="000000"/>
                </a:solidFill>
                <a:effectLst/>
                <a:uLnTx/>
                <a:uFillTx/>
                <a:latin typeface="楷体" panose="02010609060101010101" pitchFamily="49" charset="-122"/>
                <a:ea typeface="楷体" panose="02010609060101010101" pitchFamily="49" charset="-122"/>
                <a:cs typeface="+mn-cs"/>
              </a:rPr>
              <a:t>Alpha</a:t>
            </a:r>
            <a:r>
              <a:rPr lang="en-US" altLang="zh-CN" sz="2400" noProof="1">
                <a:solidFill>
                  <a:srgbClr val="000000"/>
                </a:solidFill>
                <a:latin typeface="楷体" panose="02010609060101010101" pitchFamily="49" charset="-122"/>
                <a:ea typeface="楷体" panose="02010609060101010101" pitchFamily="49" charset="-122"/>
              </a:rPr>
              <a:t>Go</a:t>
            </a:r>
            <a:r>
              <a:rPr lang="zh-CN" altLang="en-US" sz="2400" noProof="1">
                <a:solidFill>
                  <a:srgbClr val="000000"/>
                </a:solidFill>
                <a:latin typeface="楷体" panose="02010609060101010101" pitchFamily="49" charset="-122"/>
                <a:ea typeface="楷体" panose="02010609060101010101" pitchFamily="49" charset="-122"/>
              </a:rPr>
              <a:t>、多智能体系统等应用</a:t>
            </a:r>
            <a:endParaRPr lang="zh-CN" altLang="en-US" dirty="0"/>
          </a:p>
        </p:txBody>
      </p:sp>
    </p:spTree>
    <p:extLst>
      <p:ext uri="{BB962C8B-B14F-4D97-AF65-F5344CB8AC3E}">
        <p14:creationId xmlns:p14="http://schemas.microsoft.com/office/powerpoint/2010/main" val="3451089906"/>
      </p:ext>
    </p:extLst>
  </p:cSld>
  <p:clrMapOvr>
    <a:masterClrMapping/>
  </p:clrMapOvr>
  <p:transition spd="slow" advTm="18981">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a:extLst>
              <a:ext uri="{FF2B5EF4-FFF2-40B4-BE49-F238E27FC236}">
                <a16:creationId xmlns:a16="http://schemas.microsoft.com/office/drawing/2014/main" id="{738469D7-6ADF-ECC1-E176-42E60B1743EA}"/>
              </a:ext>
            </a:extLst>
          </p:cNvPr>
          <p:cNvSpPr>
            <a:spLocks noGrp="1"/>
          </p:cNvSpPr>
          <p:nvPr>
            <p:ph type="dt" sz="half" idx="10"/>
          </p:nvPr>
        </p:nvSpPr>
        <p:spPr/>
        <p:txBody>
          <a:bodyPr/>
          <a:lstStyle/>
          <a:p>
            <a:fld id="{452D054A-99FB-492E-9F0D-F9F005382462}" type="datetime1">
              <a:rPr lang="zh-CN" altLang="en-US" smtClean="0"/>
              <a:t>2022/10/30</a:t>
            </a:fld>
            <a:endParaRPr lang="zh-CN" altLang="en-US"/>
          </a:p>
        </p:txBody>
      </p:sp>
      <p:sp>
        <p:nvSpPr>
          <p:cNvPr id="5" name="灯片编号占位符 4">
            <a:extLst>
              <a:ext uri="{FF2B5EF4-FFF2-40B4-BE49-F238E27FC236}">
                <a16:creationId xmlns:a16="http://schemas.microsoft.com/office/drawing/2014/main" id="{93F92C00-6968-DCD4-6623-21B1E4AF1595}"/>
              </a:ext>
            </a:extLst>
          </p:cNvPr>
          <p:cNvSpPr>
            <a:spLocks noGrp="1"/>
          </p:cNvSpPr>
          <p:nvPr>
            <p:ph type="sldNum" sz="quarter" idx="12"/>
          </p:nvPr>
        </p:nvSpPr>
        <p:spPr/>
        <p:txBody>
          <a:bodyPr/>
          <a:lstStyle/>
          <a:p>
            <a:fld id="{B2A3831D-48B3-4F9C-8367-0C37AADCE304}" type="slidenum">
              <a:rPr lang="zh-CN" altLang="en-US" smtClean="0"/>
              <a:t>30</a:t>
            </a:fld>
            <a:endParaRPr lang="zh-CN" altLang="en-US"/>
          </a:p>
        </p:txBody>
      </p:sp>
      <p:sp>
        <p:nvSpPr>
          <p:cNvPr id="7" name="标题 1">
            <a:extLst>
              <a:ext uri="{FF2B5EF4-FFF2-40B4-BE49-F238E27FC236}">
                <a16:creationId xmlns:a16="http://schemas.microsoft.com/office/drawing/2014/main" id="{308BA4AA-1111-9841-2FDB-9FC8FA94DE9C}"/>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en-US" altLang="zh-CN" b="1" kern="1200" dirty="0">
                <a:solidFill>
                  <a:prstClr val="white"/>
                </a:solidFill>
                <a:latin typeface="黑体" panose="02010609060101010101" pitchFamily="49" charset="-122"/>
                <a:ea typeface="黑体" panose="02010609060101010101" pitchFamily="49" charset="-122"/>
                <a:cs typeface="+mn-cs"/>
              </a:rPr>
              <a:t>Policy-Based</a:t>
            </a:r>
            <a:r>
              <a:rPr lang="zh-CN" altLang="en-US" b="1" kern="1200" dirty="0">
                <a:solidFill>
                  <a:prstClr val="white"/>
                </a:solidFill>
                <a:latin typeface="黑体" panose="02010609060101010101" pitchFamily="49" charset="-122"/>
                <a:ea typeface="黑体" panose="02010609060101010101" pitchFamily="49" charset="-122"/>
                <a:cs typeface="+mn-cs"/>
              </a:rPr>
              <a:t> </a:t>
            </a:r>
            <a:r>
              <a:rPr lang="en-US" altLang="zh-CN" b="1" kern="1200" dirty="0">
                <a:solidFill>
                  <a:prstClr val="white"/>
                </a:solidFill>
                <a:latin typeface="黑体" panose="02010609060101010101" pitchFamily="49" charset="-122"/>
                <a:ea typeface="黑体" panose="02010609060101010101" pitchFamily="49" charset="-122"/>
                <a:cs typeface="+mn-cs"/>
              </a:rPr>
              <a:t>&amp;</a:t>
            </a:r>
            <a:r>
              <a:rPr lang="zh-CN" altLang="en-US" b="1" kern="1200" dirty="0">
                <a:solidFill>
                  <a:prstClr val="white"/>
                </a:solidFill>
                <a:latin typeface="黑体" panose="02010609060101010101" pitchFamily="49" charset="-122"/>
                <a:ea typeface="黑体" panose="02010609060101010101" pitchFamily="49" charset="-122"/>
                <a:cs typeface="+mn-cs"/>
              </a:rPr>
              <a:t> </a:t>
            </a:r>
            <a:r>
              <a:rPr lang="en-US" altLang="zh-CN" b="1" kern="1200" dirty="0">
                <a:solidFill>
                  <a:prstClr val="white"/>
                </a:solidFill>
                <a:latin typeface="黑体" panose="02010609060101010101" pitchFamily="49" charset="-122"/>
                <a:ea typeface="黑体" panose="02010609060101010101" pitchFamily="49" charset="-122"/>
                <a:cs typeface="+mn-cs"/>
              </a:rPr>
              <a:t>Value</a:t>
            </a:r>
            <a:r>
              <a:rPr lang="en-US" altLang="zh-CN" b="1" dirty="0">
                <a:solidFill>
                  <a:prstClr val="white"/>
                </a:solidFill>
                <a:latin typeface="黑体" panose="02010609060101010101" pitchFamily="49" charset="-122"/>
                <a:ea typeface="黑体" panose="02010609060101010101" pitchFamily="49" charset="-122"/>
                <a:cs typeface="+mn-cs"/>
              </a:rPr>
              <a:t>-Based</a:t>
            </a:r>
            <a:endParaRPr lang="zh-CN" altLang="en-US" b="1" kern="1200" dirty="0">
              <a:solidFill>
                <a:prstClr val="white"/>
              </a:solidFill>
              <a:latin typeface="黑体" panose="02010609060101010101" pitchFamily="49" charset="-122"/>
              <a:ea typeface="黑体" panose="02010609060101010101" pitchFamily="49" charset="-122"/>
              <a:cs typeface="+mn-cs"/>
            </a:endParaRPr>
          </a:p>
        </p:txBody>
      </p:sp>
      <p:pic>
        <p:nvPicPr>
          <p:cNvPr id="434178" name="Picture 2">
            <a:extLst>
              <a:ext uri="{FF2B5EF4-FFF2-40B4-BE49-F238E27FC236}">
                <a16:creationId xmlns:a16="http://schemas.microsoft.com/office/drawing/2014/main" id="{F49536F9-7F2A-89DE-ADB9-44D85808CA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5004" y="1259234"/>
            <a:ext cx="5256584" cy="2733425"/>
          </a:xfrm>
          <a:prstGeom prst="rect">
            <a:avLst/>
          </a:prstGeom>
          <a:noFill/>
          <a:extLst>
            <a:ext uri="{909E8E84-426E-40DD-AFC4-6F175D3DCCD1}">
              <a14:hiddenFill xmlns:a14="http://schemas.microsoft.com/office/drawing/2010/main">
                <a:solidFill>
                  <a:srgbClr val="FFFFFF"/>
                </a:solidFill>
              </a14:hiddenFill>
            </a:ext>
          </a:extLst>
        </p:spPr>
      </p:pic>
      <p:pic>
        <p:nvPicPr>
          <p:cNvPr id="434180" name="Picture 4">
            <a:extLst>
              <a:ext uri="{FF2B5EF4-FFF2-40B4-BE49-F238E27FC236}">
                <a16:creationId xmlns:a16="http://schemas.microsoft.com/office/drawing/2014/main" id="{8BD755EC-27AC-A092-F3E8-D42FB409D6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0492" y="4099907"/>
            <a:ext cx="5251096" cy="26432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547518"/>
      </p:ext>
    </p:extLst>
  </p:cSld>
  <p:clrMapOvr>
    <a:masterClrMapping/>
  </p:clrMapOvr>
  <p:transition spd="slow" advTm="18981">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B21E8A-A5B1-495D-AB08-E117FC9877AA}"/>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第八讲 强化学习</a:t>
            </a:r>
          </a:p>
        </p:txBody>
      </p:sp>
      <p:grpSp>
        <p:nvGrpSpPr>
          <p:cNvPr id="4" name="组合 3">
            <a:extLst>
              <a:ext uri="{FF2B5EF4-FFF2-40B4-BE49-F238E27FC236}">
                <a16:creationId xmlns:a16="http://schemas.microsoft.com/office/drawing/2014/main" id="{448C5A97-EBAA-4139-9194-B806DDBCD2A8}"/>
              </a:ext>
            </a:extLst>
          </p:cNvPr>
          <p:cNvGrpSpPr/>
          <p:nvPr/>
        </p:nvGrpSpPr>
        <p:grpSpPr>
          <a:xfrm>
            <a:off x="2052118" y="2244670"/>
            <a:ext cx="5386610" cy="748878"/>
            <a:chOff x="1757778" y="2386694"/>
            <a:chExt cx="5386610" cy="748878"/>
          </a:xfrm>
        </p:grpSpPr>
        <p:sp>
          <p:nvSpPr>
            <p:cNvPr id="16" name="AutoShape 17">
              <a:extLst>
                <a:ext uri="{FF2B5EF4-FFF2-40B4-BE49-F238E27FC236}">
                  <a16:creationId xmlns:a16="http://schemas.microsoft.com/office/drawing/2014/main" id="{A7B265C5-E1E6-4E32-945B-8CB667C5DB14}"/>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强化学习模型</a:t>
              </a:r>
            </a:p>
          </p:txBody>
        </p:sp>
        <p:sp>
          <p:nvSpPr>
            <p:cNvPr id="15" name="椭圆 14">
              <a:extLst>
                <a:ext uri="{FF2B5EF4-FFF2-40B4-BE49-F238E27FC236}">
                  <a16:creationId xmlns:a16="http://schemas.microsoft.com/office/drawing/2014/main" id="{A910D4E4-9B63-49DC-B7DB-55BFBE5EDCEF}"/>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2</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sp>
        <p:nvSpPr>
          <p:cNvPr id="7" name="日期占位符 6">
            <a:extLst>
              <a:ext uri="{FF2B5EF4-FFF2-40B4-BE49-F238E27FC236}">
                <a16:creationId xmlns:a16="http://schemas.microsoft.com/office/drawing/2014/main" id="{562FE2F4-1E24-4891-9F7B-3D4F17ACF0EA}"/>
              </a:ext>
            </a:extLst>
          </p:cNvPr>
          <p:cNvSpPr>
            <a:spLocks noGrp="1"/>
          </p:cNvSpPr>
          <p:nvPr>
            <p:ph type="dt" sz="half" idx="10"/>
          </p:nvPr>
        </p:nvSpPr>
        <p:spPr/>
        <p:txBody>
          <a:bodyPr/>
          <a:lstStyle/>
          <a:p>
            <a:fld id="{D975D709-1E60-4726-8092-BBC680F12A18}" type="datetime1">
              <a:rPr lang="zh-CN" altLang="en-US" smtClean="0"/>
              <a:t>2022/10/30</a:t>
            </a:fld>
            <a:endParaRPr lang="zh-CN" altLang="en-US"/>
          </a:p>
        </p:txBody>
      </p:sp>
      <p:sp>
        <p:nvSpPr>
          <p:cNvPr id="9" name="灯片编号占位符 8">
            <a:extLst>
              <a:ext uri="{FF2B5EF4-FFF2-40B4-BE49-F238E27FC236}">
                <a16:creationId xmlns:a16="http://schemas.microsoft.com/office/drawing/2014/main" id="{04A0A0A0-6A13-48E7-807B-6C0516177477}"/>
              </a:ext>
            </a:extLst>
          </p:cNvPr>
          <p:cNvSpPr>
            <a:spLocks noGrp="1"/>
          </p:cNvSpPr>
          <p:nvPr>
            <p:ph type="sldNum" sz="quarter" idx="12"/>
          </p:nvPr>
        </p:nvSpPr>
        <p:spPr/>
        <p:txBody>
          <a:bodyPr/>
          <a:lstStyle/>
          <a:p>
            <a:fld id="{B2A3831D-48B3-4F9C-8367-0C37AADCE304}" type="slidenum">
              <a:rPr lang="zh-CN" altLang="en-US" smtClean="0"/>
              <a:t>31</a:t>
            </a:fld>
            <a:endParaRPr lang="zh-CN" altLang="en-US" dirty="0"/>
          </a:p>
        </p:txBody>
      </p:sp>
      <p:grpSp>
        <p:nvGrpSpPr>
          <p:cNvPr id="22" name="组合 21">
            <a:extLst>
              <a:ext uri="{FF2B5EF4-FFF2-40B4-BE49-F238E27FC236}">
                <a16:creationId xmlns:a16="http://schemas.microsoft.com/office/drawing/2014/main" id="{23E2CA7E-EC0E-4D67-9BF6-70E2EC246736}"/>
              </a:ext>
            </a:extLst>
          </p:cNvPr>
          <p:cNvGrpSpPr/>
          <p:nvPr/>
        </p:nvGrpSpPr>
        <p:grpSpPr>
          <a:xfrm>
            <a:off x="2079243" y="3250383"/>
            <a:ext cx="5386610" cy="748878"/>
            <a:chOff x="1757778" y="2386694"/>
            <a:chExt cx="5386610" cy="748878"/>
          </a:xfrm>
        </p:grpSpPr>
        <p:sp>
          <p:nvSpPr>
            <p:cNvPr id="23" name="AutoShape 17">
              <a:extLst>
                <a:ext uri="{FF2B5EF4-FFF2-40B4-BE49-F238E27FC236}">
                  <a16:creationId xmlns:a16="http://schemas.microsoft.com/office/drawing/2014/main" id="{18075BB3-16CB-4DB4-B068-D59DAB2A4C01}"/>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主要方法</a:t>
              </a:r>
            </a:p>
          </p:txBody>
        </p:sp>
        <p:sp>
          <p:nvSpPr>
            <p:cNvPr id="24" name="椭圆 23">
              <a:extLst>
                <a:ext uri="{FF2B5EF4-FFF2-40B4-BE49-F238E27FC236}">
                  <a16:creationId xmlns:a16="http://schemas.microsoft.com/office/drawing/2014/main" id="{0B6FD436-3A0A-47D4-A36F-928C826402B3}"/>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3</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25" name="组合 24">
            <a:extLst>
              <a:ext uri="{FF2B5EF4-FFF2-40B4-BE49-F238E27FC236}">
                <a16:creationId xmlns:a16="http://schemas.microsoft.com/office/drawing/2014/main" id="{20B500B0-9876-47DE-9FDE-7C7F83C92CF0}"/>
              </a:ext>
            </a:extLst>
          </p:cNvPr>
          <p:cNvGrpSpPr/>
          <p:nvPr/>
        </p:nvGrpSpPr>
        <p:grpSpPr>
          <a:xfrm>
            <a:off x="2052118" y="1234911"/>
            <a:ext cx="5387502" cy="748878"/>
            <a:chOff x="1757779" y="1486730"/>
            <a:chExt cx="5387502" cy="748878"/>
          </a:xfrm>
        </p:grpSpPr>
        <p:sp>
          <p:nvSpPr>
            <p:cNvPr id="26" name="AutoShape 6">
              <a:extLst>
                <a:ext uri="{FF2B5EF4-FFF2-40B4-BE49-F238E27FC236}">
                  <a16:creationId xmlns:a16="http://schemas.microsoft.com/office/drawing/2014/main" id="{C6811509-856A-4909-9255-7A9AF11F07D6}"/>
                </a:ext>
              </a:extLst>
            </p:cNvPr>
            <p:cNvSpPr>
              <a:spLocks noChangeArrowheads="1"/>
            </p:cNvSpPr>
            <p:nvPr/>
          </p:nvSpPr>
          <p:spPr bwMode="auto">
            <a:xfrm>
              <a:off x="2279109" y="1595371"/>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背景与意义</a:t>
              </a:r>
            </a:p>
          </p:txBody>
        </p:sp>
        <p:sp>
          <p:nvSpPr>
            <p:cNvPr id="27" name="椭圆 26">
              <a:extLst>
                <a:ext uri="{FF2B5EF4-FFF2-40B4-BE49-F238E27FC236}">
                  <a16:creationId xmlns:a16="http://schemas.microsoft.com/office/drawing/2014/main" id="{517E1EA5-870D-49F1-A265-4E11FC2B46FC}"/>
                </a:ext>
              </a:extLst>
            </p:cNvPr>
            <p:cNvSpPr/>
            <p:nvPr/>
          </p:nvSpPr>
          <p:spPr bwMode="auto">
            <a:xfrm>
              <a:off x="1757779" y="1486730"/>
              <a:ext cx="754503"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1</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3" name="组合 2">
            <a:extLst>
              <a:ext uri="{FF2B5EF4-FFF2-40B4-BE49-F238E27FC236}">
                <a16:creationId xmlns:a16="http://schemas.microsoft.com/office/drawing/2014/main" id="{B6C889EA-8639-3D1B-F78C-CE3159D46A7C}"/>
              </a:ext>
            </a:extLst>
          </p:cNvPr>
          <p:cNvGrpSpPr/>
          <p:nvPr/>
        </p:nvGrpSpPr>
        <p:grpSpPr>
          <a:xfrm>
            <a:off x="2079243" y="4258959"/>
            <a:ext cx="5386610" cy="748878"/>
            <a:chOff x="1757778" y="2386694"/>
            <a:chExt cx="5386610" cy="748878"/>
          </a:xfrm>
        </p:grpSpPr>
        <p:sp>
          <p:nvSpPr>
            <p:cNvPr id="10" name="AutoShape 17">
              <a:extLst>
                <a:ext uri="{FF2B5EF4-FFF2-40B4-BE49-F238E27FC236}">
                  <a16:creationId xmlns:a16="http://schemas.microsoft.com/office/drawing/2014/main" id="{D4BDAF73-5126-EF8B-224A-89FE56E8C262}"/>
                </a:ext>
              </a:extLst>
            </p:cNvPr>
            <p:cNvSpPr>
              <a:spLocks noChangeArrowheads="1"/>
            </p:cNvSpPr>
            <p:nvPr/>
          </p:nvSpPr>
          <p:spPr bwMode="auto">
            <a:xfrm>
              <a:off x="2278216" y="2493915"/>
              <a:ext cx="4866172" cy="561658"/>
            </a:xfrm>
            <a:prstGeom prst="roundRect">
              <a:avLst>
                <a:gd name="adj" fmla="val 7292"/>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rPr>
                <a:t>强化学习应用</a:t>
              </a:r>
            </a:p>
          </p:txBody>
        </p:sp>
        <p:sp>
          <p:nvSpPr>
            <p:cNvPr id="11" name="椭圆 10">
              <a:extLst>
                <a:ext uri="{FF2B5EF4-FFF2-40B4-BE49-F238E27FC236}">
                  <a16:creationId xmlns:a16="http://schemas.microsoft.com/office/drawing/2014/main" id="{D9226F6E-690F-575E-9F01-6BEF37804DE7}"/>
                </a:ext>
              </a:extLst>
            </p:cNvPr>
            <p:cNvSpPr/>
            <p:nvPr/>
          </p:nvSpPr>
          <p:spPr bwMode="auto">
            <a:xfrm>
              <a:off x="1757778" y="2386694"/>
              <a:ext cx="754504" cy="748878"/>
            </a:xfrm>
            <a:prstGeom prst="ellipse">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rPr>
                <a:t>4</a:t>
              </a:r>
              <a:endParaRPr lang="zh-CN" altLang="en-US"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5" name="组合 4">
            <a:extLst>
              <a:ext uri="{FF2B5EF4-FFF2-40B4-BE49-F238E27FC236}">
                <a16:creationId xmlns:a16="http://schemas.microsoft.com/office/drawing/2014/main" id="{47C888E3-36CB-DA20-0EDC-CA82BF189BE5}"/>
              </a:ext>
            </a:extLst>
          </p:cNvPr>
          <p:cNvGrpSpPr/>
          <p:nvPr/>
        </p:nvGrpSpPr>
        <p:grpSpPr>
          <a:xfrm>
            <a:off x="2079243" y="5260486"/>
            <a:ext cx="5386610" cy="748878"/>
            <a:chOff x="1757778" y="2386694"/>
            <a:chExt cx="5386610" cy="748878"/>
          </a:xfrm>
        </p:grpSpPr>
        <p:sp>
          <p:nvSpPr>
            <p:cNvPr id="6" name="AutoShape 17">
              <a:extLst>
                <a:ext uri="{FF2B5EF4-FFF2-40B4-BE49-F238E27FC236}">
                  <a16:creationId xmlns:a16="http://schemas.microsoft.com/office/drawing/2014/main" id="{4B909535-E650-5A92-8527-18E653574CC7}"/>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多智能体强化学习</a:t>
              </a:r>
            </a:p>
          </p:txBody>
        </p:sp>
        <p:sp>
          <p:nvSpPr>
            <p:cNvPr id="8" name="椭圆 7">
              <a:extLst>
                <a:ext uri="{FF2B5EF4-FFF2-40B4-BE49-F238E27FC236}">
                  <a16:creationId xmlns:a16="http://schemas.microsoft.com/office/drawing/2014/main" id="{3C275496-FC2C-758A-4FB2-E96ABCD6B0F7}"/>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5</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spTree>
    <p:extLst>
      <p:ext uri="{BB962C8B-B14F-4D97-AF65-F5344CB8AC3E}">
        <p14:creationId xmlns:p14="http://schemas.microsoft.com/office/powerpoint/2010/main" val="31925062"/>
      </p:ext>
    </p:extLst>
  </p:cSld>
  <p:clrMapOvr>
    <a:masterClrMapping/>
  </p:clrMapOvr>
  <p:transition spd="slow" advTm="18981">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标题 1">
            <a:extLst>
              <a:ext uri="{FF2B5EF4-FFF2-40B4-BE49-F238E27FC236}">
                <a16:creationId xmlns:a16="http://schemas.microsoft.com/office/drawing/2014/main" id="{62C533D8-BEA4-AB7C-02CA-BD7EAD603505}"/>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1</a:t>
            </a:r>
            <a:r>
              <a:rPr lang="zh-CN" altLang="en-US" b="1" dirty="0">
                <a:solidFill>
                  <a:prstClr val="white"/>
                </a:solidFill>
                <a:latin typeface="黑体" panose="02010609060101010101" pitchFamily="49" charset="-122"/>
                <a:ea typeface="黑体" panose="02010609060101010101" pitchFamily="49" charset="-122"/>
                <a:cs typeface="+mn-cs"/>
              </a:rPr>
              <a:t>：井字过三关游戏</a:t>
            </a:r>
            <a:endParaRPr lang="en-US" altLang="zh-CN" b="1" dirty="0">
              <a:solidFill>
                <a:prstClr val="white"/>
              </a:solidFill>
              <a:latin typeface="黑体" panose="02010609060101010101" pitchFamily="49" charset="-122"/>
              <a:ea typeface="黑体" panose="02010609060101010101" pitchFamily="49" charset="-122"/>
              <a:cs typeface="+mn-cs"/>
            </a:endParaRPr>
          </a:p>
        </p:txBody>
      </p:sp>
      <p:pic>
        <p:nvPicPr>
          <p:cNvPr id="95234" name="内容占位符 -2147482611">
            <a:extLst>
              <a:ext uri="{FF2B5EF4-FFF2-40B4-BE49-F238E27FC236}">
                <a16:creationId xmlns:a16="http://schemas.microsoft.com/office/drawing/2014/main" id="{AC51776A-E041-67DE-ED44-E70ADE78AC1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273275" y="2642179"/>
            <a:ext cx="1978863" cy="1920288"/>
          </a:xfrm>
        </p:spPr>
      </p:pic>
      <p:sp>
        <p:nvSpPr>
          <p:cNvPr id="95235" name="文本框 99">
            <a:extLst>
              <a:ext uri="{FF2B5EF4-FFF2-40B4-BE49-F238E27FC236}">
                <a16:creationId xmlns:a16="http://schemas.microsoft.com/office/drawing/2014/main" id="{8186C87D-8F47-4F20-2FEF-2D06DAE95D0D}"/>
              </a:ext>
            </a:extLst>
          </p:cNvPr>
          <p:cNvSpPr txBox="1">
            <a:spLocks noChangeArrowheads="1"/>
          </p:cNvSpPr>
          <p:nvPr/>
        </p:nvSpPr>
        <p:spPr bwMode="auto">
          <a:xfrm>
            <a:off x="1147742" y="2461706"/>
            <a:ext cx="3125020" cy="2645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53975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r>
              <a:rPr lang="en-US" altLang="zh-CN" sz="2393">
                <a:solidFill>
                  <a:srgbClr val="000000"/>
                </a:solidFill>
                <a:latin typeface="Times New Roman" panose="02020603050405020304" pitchFamily="18" charset="0"/>
                <a:ea typeface="楷体" panose="02010609060101010101" pitchFamily="49" charset="-122"/>
              </a:rPr>
              <a:t>TD</a:t>
            </a:r>
            <a:r>
              <a:rPr lang="zh-CN" altLang="en-US" sz="2393">
                <a:solidFill>
                  <a:srgbClr val="000000"/>
                </a:solidFill>
                <a:latin typeface="Times New Roman" panose="02020603050405020304" pitchFamily="18" charset="0"/>
                <a:ea typeface="楷体" panose="02010609060101010101" pitchFamily="49" charset="-122"/>
              </a:rPr>
              <a:t>法解决问题</a:t>
            </a:r>
          </a:p>
          <a:p>
            <a:pPr algn="just" eaLnBrk="1" hangingPunct="1"/>
            <a:r>
              <a:rPr lang="zh-CN" altLang="en-US" sz="2393">
                <a:solidFill>
                  <a:srgbClr val="000000"/>
                </a:solidFill>
                <a:latin typeface="Times New Roman" panose="02020603050405020304" pitchFamily="18" charset="0"/>
                <a:ea typeface="楷体" panose="02010609060101010101" pitchFamily="49" charset="-122"/>
              </a:rPr>
              <a:t>一个玩家划“</a:t>
            </a:r>
            <a:r>
              <a:rPr lang="en-US" altLang="zh-CN" sz="2393">
                <a:solidFill>
                  <a:srgbClr val="000000"/>
                </a:solidFill>
                <a:latin typeface="Times New Roman" panose="02020603050405020304" pitchFamily="18" charset="0"/>
                <a:ea typeface="楷体" panose="02010609060101010101" pitchFamily="49" charset="-122"/>
              </a:rPr>
              <a:t>×”</a:t>
            </a:r>
            <a:r>
              <a:rPr lang="zh-CN" altLang="en-US" sz="2393">
                <a:solidFill>
                  <a:srgbClr val="000000"/>
                </a:solidFill>
                <a:latin typeface="Times New Roman" panose="02020603050405020304" pitchFamily="18" charset="0"/>
                <a:ea typeface="楷体" panose="02010609060101010101" pitchFamily="49" charset="-122"/>
              </a:rPr>
              <a:t>而另一个划“</a:t>
            </a:r>
            <a:r>
              <a:rPr lang="en-US" altLang="zh-CN" sz="2393">
                <a:solidFill>
                  <a:srgbClr val="000000"/>
                </a:solidFill>
                <a:latin typeface="Times New Roman" panose="02020603050405020304" pitchFamily="18" charset="0"/>
                <a:ea typeface="楷体" panose="02010609060101010101" pitchFamily="49" charset="-122"/>
              </a:rPr>
              <a:t>O”</a:t>
            </a:r>
            <a:r>
              <a:rPr lang="zh-CN" altLang="en-US" sz="2393">
                <a:solidFill>
                  <a:srgbClr val="000000"/>
                </a:solidFill>
                <a:latin typeface="Times New Roman" panose="02020603050405020304" pitchFamily="18" charset="0"/>
                <a:ea typeface="楷体" panose="02010609060101010101" pitchFamily="49" charset="-122"/>
              </a:rPr>
              <a:t>，直到一个玩家在水平、垂直或对角线方向上划上三个标记成为一行为止。</a:t>
            </a:r>
          </a:p>
        </p:txBody>
      </p:sp>
    </p:spTree>
  </p:cSld>
  <p:clrMapOvr>
    <a:masterClrMapping/>
  </p:clrMapOvr>
  <p:transition spd="slow" advTm="18981">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内容占位符 2">
            <a:extLst>
              <a:ext uri="{FF2B5EF4-FFF2-40B4-BE49-F238E27FC236}">
                <a16:creationId xmlns:a16="http://schemas.microsoft.com/office/drawing/2014/main" id="{604212F8-31D6-5D3A-0BF8-6DFAFF6F6CE1}"/>
              </a:ext>
            </a:extLst>
          </p:cNvPr>
          <p:cNvSpPr>
            <a:spLocks noGrp="1" noChangeArrowheads="1"/>
          </p:cNvSpPr>
          <p:nvPr>
            <p:ph idx="1"/>
          </p:nvPr>
        </p:nvSpPr>
        <p:spPr>
          <a:xfrm>
            <a:off x="683895" y="2039020"/>
            <a:ext cx="7750810" cy="4103370"/>
          </a:xfrm>
        </p:spPr>
        <p:txBody>
          <a:bodyPr/>
          <a:lstStyle/>
          <a:p>
            <a:pPr marL="0" indent="538239" algn="just">
              <a:spcBef>
                <a:spcPct val="0"/>
              </a:spcBef>
              <a:buNone/>
            </a:pPr>
            <a:r>
              <a:rPr lang="zh-CN" altLang="en-US" sz="2393">
                <a:solidFill>
                  <a:srgbClr val="000000"/>
                </a:solidFill>
                <a:latin typeface="Times New Roman" panose="02020603050405020304" pitchFamily="18" charset="0"/>
                <a:ea typeface="楷体" panose="02010609060101010101" pitchFamily="49" charset="-122"/>
              </a:rPr>
              <a:t>所有能在同一直线上形成三个“×”的状态的获胜概率为1；所有在同一直线上有三个“O”，或“填满”的状态，获胜的概率则为0；把所有其他状态的初始值设为0.5，表示有50%的机会可以获胜。</a:t>
            </a:r>
          </a:p>
          <a:p>
            <a:pPr marL="0" indent="538239" algn="just">
              <a:spcBef>
                <a:spcPct val="0"/>
              </a:spcBef>
              <a:buNone/>
            </a:pPr>
            <a:r>
              <a:rPr lang="zh-CN" altLang="en-US" sz="2393">
                <a:solidFill>
                  <a:srgbClr val="000000"/>
                </a:solidFill>
                <a:latin typeface="Times New Roman" panose="02020603050405020304" pitchFamily="18" charset="0"/>
                <a:ea typeface="楷体" panose="02010609060101010101" pitchFamily="49" charset="-122"/>
              </a:rPr>
              <a:t>令</a:t>
            </a:r>
            <a:r>
              <a:rPr lang="en-US" altLang="zh-CN" sz="2393">
                <a:solidFill>
                  <a:srgbClr val="000000"/>
                </a:solidFill>
                <a:latin typeface="Times New Roman" panose="02020603050405020304" pitchFamily="18" charset="0"/>
                <a:ea typeface="楷体" panose="02010609060101010101" pitchFamily="49" charset="-122"/>
              </a:rPr>
              <a:t>s</a:t>
            </a:r>
            <a:r>
              <a:rPr lang="zh-CN" altLang="en-US" sz="2393">
                <a:solidFill>
                  <a:srgbClr val="000000"/>
                </a:solidFill>
                <a:latin typeface="Times New Roman" panose="02020603050405020304" pitchFamily="18" charset="0"/>
                <a:ea typeface="楷体" panose="02010609060101010101" pitchFamily="49" charset="-122"/>
              </a:rPr>
              <a:t>表示贪心走棋之前的状态，</a:t>
            </a:r>
            <a:r>
              <a:rPr lang="en-US" altLang="zh-CN" sz="2393">
                <a:solidFill>
                  <a:srgbClr val="000000"/>
                </a:solidFill>
                <a:latin typeface="Times New Roman" panose="02020603050405020304" pitchFamily="18" charset="0"/>
                <a:ea typeface="楷体" panose="02010609060101010101" pitchFamily="49" charset="-122"/>
              </a:rPr>
              <a:t>s</a:t>
            </a:r>
            <a:r>
              <a:rPr lang="en-US" altLang="zh-CN" sz="2393" baseline="30000">
                <a:solidFill>
                  <a:srgbClr val="000000"/>
                </a:solidFill>
                <a:latin typeface="Times New Roman" panose="02020603050405020304" pitchFamily="18" charset="0"/>
                <a:ea typeface="楷体" panose="02010609060101010101" pitchFamily="49" charset="-122"/>
              </a:rPr>
              <a:t>'</a:t>
            </a:r>
            <a:r>
              <a:rPr lang="zh-CN" altLang="en-US" sz="2393">
                <a:solidFill>
                  <a:srgbClr val="000000"/>
                </a:solidFill>
                <a:latin typeface="Times New Roman" panose="02020603050405020304" pitchFamily="18" charset="0"/>
                <a:ea typeface="楷体" panose="02010609060101010101" pitchFamily="49" charset="-122"/>
              </a:rPr>
              <a:t>表示走棋之后的状态，对估计值的更新，记为</a:t>
            </a:r>
            <a:r>
              <a:rPr lang="en-US" altLang="zh-CN" sz="2393">
                <a:solidFill>
                  <a:srgbClr val="000000"/>
                </a:solidFill>
                <a:latin typeface="Times New Roman" panose="02020603050405020304" pitchFamily="18" charset="0"/>
                <a:ea typeface="楷体" panose="02010609060101010101" pitchFamily="49" charset="-122"/>
              </a:rPr>
              <a:t>V(s)</a:t>
            </a:r>
            <a:endParaRPr lang="zh-CN" altLang="en-US" sz="2393">
              <a:solidFill>
                <a:srgbClr val="000000"/>
              </a:solidFill>
              <a:latin typeface="Times New Roman" panose="02020603050405020304" pitchFamily="18" charset="0"/>
              <a:ea typeface="楷体" panose="02010609060101010101" pitchFamily="49" charset="-122"/>
            </a:endParaRPr>
          </a:p>
          <a:p>
            <a:pPr marL="0" indent="538239" algn="ctr">
              <a:spcBef>
                <a:spcPct val="0"/>
              </a:spcBef>
              <a:buNone/>
            </a:pPr>
            <a:r>
              <a:rPr lang="en-US" altLang="zh-CN" sz="2393">
                <a:solidFill>
                  <a:srgbClr val="000000"/>
                </a:solidFill>
                <a:latin typeface="Times New Roman" panose="02020603050405020304" pitchFamily="18" charset="0"/>
                <a:ea typeface="楷体" panose="02010609060101010101" pitchFamily="49" charset="-122"/>
              </a:rPr>
              <a:t>V(s)=V(s)+</a:t>
            </a:r>
            <a:r>
              <a:rPr lang="zh-CN" altLang="en-US" sz="2393">
                <a:solidFill>
                  <a:srgbClr val="000000"/>
                </a:solidFill>
                <a:latin typeface="Times New Roman" panose="02020603050405020304" pitchFamily="18" charset="0"/>
                <a:ea typeface="楷体" panose="02010609060101010101" pitchFamily="49" charset="-122"/>
              </a:rPr>
              <a:t>α</a:t>
            </a:r>
            <a:r>
              <a:rPr lang="en-US" altLang="zh-CN" sz="2393">
                <a:solidFill>
                  <a:srgbClr val="000000"/>
                </a:solidFill>
                <a:latin typeface="Times New Roman" panose="02020603050405020304" pitchFamily="18" charset="0"/>
                <a:ea typeface="楷体" panose="02010609060101010101" pitchFamily="49" charset="-122"/>
              </a:rPr>
              <a:t>[V(s</a:t>
            </a:r>
            <a:r>
              <a:rPr lang="en-US" altLang="zh-CN" sz="2393" baseline="30000">
                <a:solidFill>
                  <a:srgbClr val="000000"/>
                </a:solidFill>
                <a:latin typeface="Times New Roman" panose="02020603050405020304" pitchFamily="18" charset="0"/>
                <a:ea typeface="楷体" panose="02010609060101010101" pitchFamily="49" charset="-122"/>
              </a:rPr>
              <a:t>'</a:t>
            </a:r>
            <a:r>
              <a:rPr lang="en-US" altLang="zh-CN" sz="2393">
                <a:solidFill>
                  <a:srgbClr val="000000"/>
                </a:solidFill>
                <a:latin typeface="Times New Roman" panose="02020603050405020304" pitchFamily="18" charset="0"/>
                <a:ea typeface="楷体" panose="02010609060101010101" pitchFamily="49" charset="-122"/>
              </a:rPr>
              <a:t>)-V(s)]</a:t>
            </a:r>
          </a:p>
          <a:p>
            <a:pPr marL="0" indent="538239" algn="just">
              <a:spcBef>
                <a:spcPct val="0"/>
              </a:spcBef>
              <a:buNone/>
            </a:pPr>
            <a:r>
              <a:rPr lang="en-US" altLang="zh-CN" sz="2393">
                <a:solidFill>
                  <a:srgbClr val="000000"/>
                </a:solidFill>
                <a:latin typeface="Times New Roman" panose="02020603050405020304" pitchFamily="18" charset="0"/>
                <a:ea typeface="楷体" panose="02010609060101010101" pitchFamily="49" charset="-122"/>
              </a:rPr>
              <a:t>其中</a:t>
            </a:r>
            <a:r>
              <a:rPr lang="zh-CN" altLang="en-US" sz="2393">
                <a:solidFill>
                  <a:srgbClr val="000000"/>
                </a:solidFill>
                <a:latin typeface="Times New Roman" panose="02020603050405020304" pitchFamily="18" charset="0"/>
                <a:ea typeface="楷体" panose="02010609060101010101" pitchFamily="49" charset="-122"/>
              </a:rPr>
              <a:t>α</a:t>
            </a:r>
            <a:r>
              <a:rPr lang="en-US" altLang="zh-CN" sz="2393">
                <a:solidFill>
                  <a:srgbClr val="000000"/>
                </a:solidFill>
                <a:latin typeface="Times New Roman" panose="02020603050405020304" pitchFamily="18" charset="0"/>
                <a:ea typeface="楷体" panose="02010609060101010101" pitchFamily="49" charset="-122"/>
              </a:rPr>
              <a:t>是一个很小的正分数，称为步长参数，它能影响学习的速度</a:t>
            </a:r>
            <a:r>
              <a:rPr lang="zh-CN" altLang="en-US" sz="2393">
                <a:solidFill>
                  <a:srgbClr val="000000"/>
                </a:solidFill>
                <a:latin typeface="Times New Roman" panose="02020603050405020304" pitchFamily="18" charset="0"/>
                <a:ea typeface="楷体" panose="02010609060101010101" pitchFamily="49" charset="-122"/>
              </a:rPr>
              <a:t>。</a:t>
            </a:r>
          </a:p>
        </p:txBody>
      </p:sp>
      <p:sp>
        <p:nvSpPr>
          <p:cNvPr id="2" name="标题 1">
            <a:extLst>
              <a:ext uri="{FF2B5EF4-FFF2-40B4-BE49-F238E27FC236}">
                <a16:creationId xmlns:a16="http://schemas.microsoft.com/office/drawing/2014/main" id="{54F26747-B9DC-864A-5DC0-8DD1C1F6D59E}"/>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1</a:t>
            </a:r>
            <a:r>
              <a:rPr lang="zh-CN" altLang="en-US" b="1" dirty="0">
                <a:solidFill>
                  <a:prstClr val="white"/>
                </a:solidFill>
                <a:latin typeface="黑体" panose="02010609060101010101" pitchFamily="49" charset="-122"/>
                <a:ea typeface="黑体" panose="02010609060101010101" pitchFamily="49" charset="-122"/>
                <a:cs typeface="+mn-cs"/>
              </a:rPr>
              <a:t>：井字过三关游戏</a:t>
            </a:r>
            <a:endParaRPr lang="en-US" altLang="zh-CN" b="1" dirty="0">
              <a:solidFill>
                <a:prstClr val="white"/>
              </a:solidFill>
              <a:latin typeface="黑体" panose="02010609060101010101" pitchFamily="49" charset="-122"/>
              <a:ea typeface="黑体" panose="02010609060101010101" pitchFamily="49" charset="-122"/>
              <a:cs typeface="+mn-cs"/>
            </a:endParaRPr>
          </a:p>
        </p:txBody>
      </p:sp>
    </p:spTree>
  </p:cSld>
  <p:clrMapOvr>
    <a:masterClrMapping/>
  </p:clrMapOvr>
  <p:transition spd="slow" advTm="18981">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文本框 99">
            <a:extLst>
              <a:ext uri="{FF2B5EF4-FFF2-40B4-BE49-F238E27FC236}">
                <a16:creationId xmlns:a16="http://schemas.microsoft.com/office/drawing/2014/main" id="{818E2F49-68CF-1C3C-020C-6609E653393C}"/>
              </a:ext>
            </a:extLst>
          </p:cNvPr>
          <p:cNvSpPr txBox="1">
            <a:spLocks noChangeArrowheads="1"/>
          </p:cNvSpPr>
          <p:nvPr/>
        </p:nvSpPr>
        <p:spPr bwMode="auto">
          <a:xfrm>
            <a:off x="791545" y="2594686"/>
            <a:ext cx="7535510" cy="1933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53975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r>
              <a:rPr lang="zh-CN" altLang="en-US" sz="2393">
                <a:solidFill>
                  <a:srgbClr val="000000"/>
                </a:solidFill>
                <a:latin typeface="Times New Roman" panose="02020603050405020304" pitchFamily="18" charset="0"/>
                <a:ea typeface="楷体" panose="02010609060101010101" pitchFamily="49" charset="-122"/>
              </a:rPr>
              <a:t>在大多数情况下我们采用贪心策略，选择会导致状态值最大的走棋方式，即有最高的估计获胜概率。但是有时候，我们也会随机选择一些其他走棋方式。这些称为探索（</a:t>
            </a:r>
            <a:r>
              <a:rPr lang="en-US" altLang="zh-CN" sz="2393" i="1">
                <a:solidFill>
                  <a:srgbClr val="000000"/>
                </a:solidFill>
                <a:latin typeface="Times New Roman" panose="02020603050405020304" pitchFamily="18" charset="0"/>
                <a:ea typeface="楷体" panose="02010609060101010101" pitchFamily="49" charset="-122"/>
              </a:rPr>
              <a:t>exploratory</a:t>
            </a:r>
            <a:r>
              <a:rPr lang="zh-CN" altLang="en-US" sz="2393">
                <a:solidFill>
                  <a:srgbClr val="000000"/>
                </a:solidFill>
                <a:latin typeface="Times New Roman" panose="02020603050405020304" pitchFamily="18" charset="0"/>
                <a:ea typeface="楷体" panose="02010609060101010101" pitchFamily="49" charset="-122"/>
              </a:rPr>
              <a:t>）走棋方式，因为它们会引导我们去经历一些以前没有遇到过的状态。</a:t>
            </a:r>
          </a:p>
        </p:txBody>
      </p:sp>
      <p:sp>
        <p:nvSpPr>
          <p:cNvPr id="2" name="标题 1">
            <a:extLst>
              <a:ext uri="{FF2B5EF4-FFF2-40B4-BE49-F238E27FC236}">
                <a16:creationId xmlns:a16="http://schemas.microsoft.com/office/drawing/2014/main" id="{D3E71B01-E62D-B79D-0564-2B66030712BD}"/>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1</a:t>
            </a:r>
            <a:r>
              <a:rPr lang="zh-CN" altLang="en-US" b="1" dirty="0">
                <a:solidFill>
                  <a:prstClr val="white"/>
                </a:solidFill>
                <a:latin typeface="黑体" panose="02010609060101010101" pitchFamily="49" charset="-122"/>
                <a:ea typeface="黑体" panose="02010609060101010101" pitchFamily="49" charset="-122"/>
                <a:cs typeface="+mn-cs"/>
              </a:rPr>
              <a:t>：井字过三关游戏</a:t>
            </a:r>
            <a:endParaRPr lang="en-US" altLang="zh-CN" b="1" dirty="0">
              <a:solidFill>
                <a:prstClr val="white"/>
              </a:solidFill>
              <a:latin typeface="黑体" panose="02010609060101010101" pitchFamily="49" charset="-122"/>
              <a:ea typeface="黑体" panose="02010609060101010101" pitchFamily="49" charset="-122"/>
              <a:cs typeface="+mn-cs"/>
            </a:endParaRPr>
          </a:p>
        </p:txBody>
      </p:sp>
    </p:spTree>
  </p:cSld>
  <p:clrMapOvr>
    <a:masterClrMapping/>
  </p:clrMapOvr>
  <p:transition spd="slow" advTm="18981">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文本框 99">
            <a:extLst>
              <a:ext uri="{FF2B5EF4-FFF2-40B4-BE49-F238E27FC236}">
                <a16:creationId xmlns:a16="http://schemas.microsoft.com/office/drawing/2014/main" id="{6ABE1FF3-2A50-C708-37B2-F378206F29D2}"/>
              </a:ext>
            </a:extLst>
          </p:cNvPr>
          <p:cNvSpPr txBox="1">
            <a:spLocks noChangeArrowheads="1"/>
          </p:cNvSpPr>
          <p:nvPr/>
        </p:nvSpPr>
        <p:spPr bwMode="auto">
          <a:xfrm>
            <a:off x="4828425" y="2472787"/>
            <a:ext cx="3166181" cy="2670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53975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r>
              <a:rPr lang="zh-CN" altLang="en-US" sz="2393">
                <a:solidFill>
                  <a:srgbClr val="000000"/>
                </a:solidFill>
                <a:latin typeface="Times New Roman" panose="02020603050405020304" pitchFamily="18" charset="0"/>
                <a:ea typeface="楷体" panose="02010609060101010101" pitchFamily="49" charset="-122"/>
              </a:rPr>
              <a:t>实线表示游戏中的走棋；虚线表示我们（强化学习玩家）考虑过但是没有做出的走棋。探索性走棋那一步不产生任何学习效果。</a:t>
            </a:r>
          </a:p>
        </p:txBody>
      </p:sp>
      <p:pic>
        <p:nvPicPr>
          <p:cNvPr id="98307" name="内容占位符 295116" descr="九宫游戏">
            <a:extLst>
              <a:ext uri="{FF2B5EF4-FFF2-40B4-BE49-F238E27FC236}">
                <a16:creationId xmlns:a16="http://schemas.microsoft.com/office/drawing/2014/main" id="{93B7485E-923C-3548-E16E-C92A74E198D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285469" y="1831637"/>
            <a:ext cx="3026869" cy="4651119"/>
          </a:xfrm>
        </p:spPr>
      </p:pic>
      <p:sp>
        <p:nvSpPr>
          <p:cNvPr id="2" name="标题 1">
            <a:extLst>
              <a:ext uri="{FF2B5EF4-FFF2-40B4-BE49-F238E27FC236}">
                <a16:creationId xmlns:a16="http://schemas.microsoft.com/office/drawing/2014/main" id="{B9AB9ECD-EA55-FE4A-52BD-378890DE6605}"/>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1</a:t>
            </a:r>
            <a:r>
              <a:rPr lang="zh-CN" altLang="en-US" b="1" dirty="0">
                <a:solidFill>
                  <a:prstClr val="white"/>
                </a:solidFill>
                <a:latin typeface="黑体" panose="02010609060101010101" pitchFamily="49" charset="-122"/>
                <a:ea typeface="黑体" panose="02010609060101010101" pitchFamily="49" charset="-122"/>
                <a:cs typeface="+mn-cs"/>
              </a:rPr>
              <a:t>：井字过三关游戏</a:t>
            </a:r>
            <a:endParaRPr lang="en-US" altLang="zh-CN" b="1" dirty="0">
              <a:solidFill>
                <a:prstClr val="white"/>
              </a:solidFill>
              <a:latin typeface="黑体" panose="02010609060101010101" pitchFamily="49" charset="-122"/>
              <a:ea typeface="黑体" panose="02010609060101010101" pitchFamily="49" charset="-122"/>
              <a:cs typeface="+mn-cs"/>
            </a:endParaRPr>
          </a:p>
        </p:txBody>
      </p:sp>
    </p:spTree>
  </p:cSld>
  <p:clrMapOvr>
    <a:masterClrMapping/>
  </p:clrMapOvr>
  <p:transition spd="slow" advTm="18981">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AB9ECD-EA55-FE4A-52BD-378890DE6605}"/>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2</a:t>
            </a:r>
            <a:r>
              <a:rPr lang="zh-CN" altLang="en-US" b="1" dirty="0">
                <a:solidFill>
                  <a:prstClr val="white"/>
                </a:solidFill>
                <a:latin typeface="黑体" panose="02010609060101010101" pitchFamily="49" charset="-122"/>
                <a:ea typeface="黑体" panose="02010609060101010101" pitchFamily="49" charset="-122"/>
                <a:cs typeface="+mn-cs"/>
              </a:rPr>
              <a:t>：仿真机器人足球</a:t>
            </a:r>
            <a:endParaRPr lang="en-US" altLang="zh-CN" b="1" dirty="0">
              <a:solidFill>
                <a:prstClr val="white"/>
              </a:solidFill>
              <a:latin typeface="黑体" panose="02010609060101010101" pitchFamily="49" charset="-122"/>
              <a:ea typeface="黑体" panose="02010609060101010101" pitchFamily="49" charset="-122"/>
              <a:cs typeface="+mn-cs"/>
            </a:endParaRPr>
          </a:p>
        </p:txBody>
      </p:sp>
      <p:sp>
        <p:nvSpPr>
          <p:cNvPr id="4" name="Rectangle 3">
            <a:extLst>
              <a:ext uri="{FF2B5EF4-FFF2-40B4-BE49-F238E27FC236}">
                <a16:creationId xmlns:a16="http://schemas.microsoft.com/office/drawing/2014/main" id="{3243ED57-7F53-3F63-9B0D-4D4952048F8A}"/>
              </a:ext>
            </a:extLst>
          </p:cNvPr>
          <p:cNvSpPr txBox="1">
            <a:spLocks noChangeArrowheads="1"/>
          </p:cNvSpPr>
          <p:nvPr/>
        </p:nvSpPr>
        <p:spPr>
          <a:xfrm>
            <a:off x="684213" y="1484313"/>
            <a:ext cx="7924800" cy="4891087"/>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buFont typeface="Wingdings" pitchFamily="2" charset="2"/>
              <a:buNone/>
            </a:pPr>
            <a:r>
              <a:rPr lang="zh-CN" altLang="en-US" sz="3200"/>
              <a:t>        应用</a:t>
            </a:r>
            <a:r>
              <a:rPr lang="en-US" altLang="zh-CN" sz="3200"/>
              <a:t>Q</a:t>
            </a:r>
            <a:r>
              <a:rPr lang="zh-CN" altLang="en-US" sz="3200"/>
              <a:t>学习算法进行仿真机器人足球</a:t>
            </a:r>
            <a:r>
              <a:rPr lang="en-US" altLang="zh-CN" sz="3200"/>
              <a:t>2 </a:t>
            </a:r>
            <a:r>
              <a:rPr lang="zh-CN" altLang="en-US" sz="3200"/>
              <a:t>对</a:t>
            </a:r>
            <a:r>
              <a:rPr lang="en-US" altLang="zh-CN" sz="3200"/>
              <a:t>1 </a:t>
            </a:r>
            <a:r>
              <a:rPr lang="zh-CN" altLang="en-US" sz="3200"/>
              <a:t>训练，训练的目的是试图使主体学习获得到一种战略上的意识，能够在进攻中进行配合</a:t>
            </a:r>
            <a:r>
              <a:rPr lang="en-US" altLang="zh-CN" sz="3200"/>
              <a:t> </a:t>
            </a:r>
            <a:endParaRPr lang="en-US" altLang="zh-CN" sz="3200" dirty="0"/>
          </a:p>
        </p:txBody>
      </p:sp>
    </p:spTree>
    <p:extLst>
      <p:ext uri="{BB962C8B-B14F-4D97-AF65-F5344CB8AC3E}">
        <p14:creationId xmlns:p14="http://schemas.microsoft.com/office/powerpoint/2010/main" val="1268486056"/>
      </p:ext>
    </p:extLst>
  </p:cSld>
  <p:clrMapOvr>
    <a:masterClrMapping/>
  </p:clrMapOvr>
  <p:transition spd="slow" advTm="18981">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AB9ECD-EA55-FE4A-52BD-378890DE6605}"/>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2</a:t>
            </a:r>
            <a:r>
              <a:rPr lang="zh-CN" altLang="en-US" b="1" dirty="0">
                <a:solidFill>
                  <a:prstClr val="white"/>
                </a:solidFill>
                <a:latin typeface="黑体" panose="02010609060101010101" pitchFamily="49" charset="-122"/>
                <a:ea typeface="黑体" panose="02010609060101010101" pitchFamily="49" charset="-122"/>
                <a:cs typeface="+mn-cs"/>
              </a:rPr>
              <a:t>：仿真机器人足球</a:t>
            </a:r>
            <a:endParaRPr lang="en-US" altLang="zh-CN" b="1" dirty="0">
              <a:solidFill>
                <a:prstClr val="white"/>
              </a:solidFill>
              <a:latin typeface="黑体" panose="02010609060101010101" pitchFamily="49" charset="-122"/>
              <a:ea typeface="黑体" panose="02010609060101010101" pitchFamily="49" charset="-122"/>
              <a:cs typeface="+mn-cs"/>
            </a:endParaRPr>
          </a:p>
        </p:txBody>
      </p:sp>
      <p:pic>
        <p:nvPicPr>
          <p:cNvPr id="4" name="Picture 7">
            <a:extLst>
              <a:ext uri="{FF2B5EF4-FFF2-40B4-BE49-F238E27FC236}">
                <a16:creationId xmlns:a16="http://schemas.microsoft.com/office/drawing/2014/main" id="{2CB2077A-71B6-CF7A-93EA-257AD2A0ABDC}"/>
              </a:ext>
            </a:extLst>
          </p:cNvPr>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03800" y="1989138"/>
            <a:ext cx="3529013" cy="28797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3">
            <a:extLst>
              <a:ext uri="{FF2B5EF4-FFF2-40B4-BE49-F238E27FC236}">
                <a16:creationId xmlns:a16="http://schemas.microsoft.com/office/drawing/2014/main" id="{528585A3-37C8-0F3C-3CE9-1B5052620A15}"/>
              </a:ext>
            </a:extLst>
          </p:cNvPr>
          <p:cNvSpPr txBox="1">
            <a:spLocks noChangeArrowheads="1"/>
          </p:cNvSpPr>
          <p:nvPr/>
        </p:nvSpPr>
        <p:spPr>
          <a:xfrm>
            <a:off x="323850" y="1484313"/>
            <a:ext cx="4032250" cy="4891087"/>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buFont typeface="Wingdings" pitchFamily="2" charset="2"/>
              <a:buNone/>
            </a:pPr>
            <a:r>
              <a:rPr lang="zh-CN" altLang="en-US" sz="2000"/>
              <a:t>      前锋</a:t>
            </a:r>
            <a:r>
              <a:rPr lang="en-US" altLang="zh-CN" sz="2000"/>
              <a:t>A</a:t>
            </a:r>
            <a:r>
              <a:rPr lang="zh-CN" altLang="en-US" sz="2000"/>
              <a:t>控球，并且在可射门的区域内，但是</a:t>
            </a:r>
            <a:r>
              <a:rPr lang="en-US" altLang="zh-CN" sz="2000"/>
              <a:t>A</a:t>
            </a:r>
            <a:r>
              <a:rPr lang="zh-CN" altLang="en-US" sz="2000"/>
              <a:t>已经没有射门角度了；队友</a:t>
            </a:r>
            <a:r>
              <a:rPr lang="en-US" altLang="zh-CN" sz="2000"/>
              <a:t>B</a:t>
            </a:r>
            <a:r>
              <a:rPr lang="zh-CN" altLang="en-US" sz="2000"/>
              <a:t>也处于射门区域，并且</a:t>
            </a:r>
            <a:r>
              <a:rPr lang="en-US" altLang="zh-CN" sz="2000"/>
              <a:t>B</a:t>
            </a:r>
            <a:r>
              <a:rPr lang="zh-CN" altLang="en-US" sz="2000"/>
              <a:t>具有良好的射门角度。</a:t>
            </a:r>
            <a:r>
              <a:rPr lang="en-US" altLang="zh-CN" sz="2000"/>
              <a:t>A</a:t>
            </a:r>
            <a:r>
              <a:rPr lang="zh-CN" altLang="en-US" sz="2000"/>
              <a:t>传球给</a:t>
            </a:r>
            <a:r>
              <a:rPr lang="en-US" altLang="zh-CN" sz="2000"/>
              <a:t>B</a:t>
            </a:r>
            <a:r>
              <a:rPr lang="zh-CN" altLang="en-US" sz="2000"/>
              <a:t>，射门由</a:t>
            </a:r>
            <a:r>
              <a:rPr lang="en-US" altLang="zh-CN" sz="2000"/>
              <a:t>B</a:t>
            </a:r>
            <a:r>
              <a:rPr lang="zh-CN" altLang="en-US" sz="2000"/>
              <a:t>来完成，那么这次进攻配合就会很成功。通过</a:t>
            </a:r>
            <a:r>
              <a:rPr lang="en-US" altLang="zh-CN" sz="2000"/>
              <a:t>Q</a:t>
            </a:r>
            <a:r>
              <a:rPr lang="zh-CN" altLang="en-US" sz="2000"/>
              <a:t>学习的方法来进行</a:t>
            </a:r>
            <a:r>
              <a:rPr lang="en-US" altLang="zh-CN" sz="2000"/>
              <a:t>2 </a:t>
            </a:r>
            <a:r>
              <a:rPr lang="zh-CN" altLang="en-US" sz="2000"/>
              <a:t>对</a:t>
            </a:r>
            <a:r>
              <a:rPr lang="en-US" altLang="zh-CN" sz="2000"/>
              <a:t>1</a:t>
            </a:r>
            <a:r>
              <a:rPr lang="zh-CN" altLang="en-US" sz="2000"/>
              <a:t>的射门训练，让</a:t>
            </a:r>
            <a:r>
              <a:rPr lang="en-US" altLang="zh-CN" sz="2000"/>
              <a:t>A</a:t>
            </a:r>
            <a:r>
              <a:rPr lang="zh-CN" altLang="en-US" sz="2000"/>
              <a:t>掌握在这种状态情况下传球给</a:t>
            </a:r>
            <a:r>
              <a:rPr lang="en-US" altLang="zh-CN" sz="2000"/>
              <a:t>B</a:t>
            </a:r>
            <a:r>
              <a:rPr lang="zh-CN" altLang="en-US" sz="2000"/>
              <a:t>的动作是最优的策略；主体通过大量的学习训练（大数量级的状态量和重复相同状态）来获得策略，因此更具有适应性 。</a:t>
            </a:r>
            <a:endParaRPr lang="en-US" altLang="zh-CN" sz="2000" dirty="0"/>
          </a:p>
        </p:txBody>
      </p:sp>
    </p:spTree>
    <p:extLst>
      <p:ext uri="{BB962C8B-B14F-4D97-AF65-F5344CB8AC3E}">
        <p14:creationId xmlns:p14="http://schemas.microsoft.com/office/powerpoint/2010/main" val="2199615140"/>
      </p:ext>
    </p:extLst>
  </p:cSld>
  <p:clrMapOvr>
    <a:masterClrMapping/>
  </p:clrMapOvr>
  <p:transition spd="slow" advTm="18981">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AB9ECD-EA55-FE4A-52BD-378890DE6605}"/>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2</a:t>
            </a:r>
            <a:r>
              <a:rPr lang="zh-CN" altLang="en-US" b="1" dirty="0">
                <a:solidFill>
                  <a:prstClr val="white"/>
                </a:solidFill>
                <a:latin typeface="黑体" panose="02010609060101010101" pitchFamily="49" charset="-122"/>
                <a:ea typeface="黑体" panose="02010609060101010101" pitchFamily="49" charset="-122"/>
                <a:cs typeface="+mn-cs"/>
              </a:rPr>
              <a:t>：仿真机器人足球</a:t>
            </a:r>
            <a:endParaRPr lang="en-US" altLang="zh-CN" b="1" dirty="0">
              <a:solidFill>
                <a:prstClr val="white"/>
              </a:solidFill>
              <a:latin typeface="黑体" panose="02010609060101010101" pitchFamily="49" charset="-122"/>
              <a:ea typeface="黑体" panose="02010609060101010101" pitchFamily="49" charset="-122"/>
              <a:cs typeface="+mn-cs"/>
            </a:endParaRPr>
          </a:p>
        </p:txBody>
      </p:sp>
      <p:sp>
        <p:nvSpPr>
          <p:cNvPr id="4" name="Rectangle 3">
            <a:extLst>
              <a:ext uri="{FF2B5EF4-FFF2-40B4-BE49-F238E27FC236}">
                <a16:creationId xmlns:a16="http://schemas.microsoft.com/office/drawing/2014/main" id="{FE8921AF-08B0-A22F-0B29-B4F43CE074B7}"/>
              </a:ext>
            </a:extLst>
          </p:cNvPr>
          <p:cNvSpPr txBox="1">
            <a:spLocks noChangeArrowheads="1"/>
          </p:cNvSpPr>
          <p:nvPr/>
        </p:nvSpPr>
        <p:spPr>
          <a:xfrm>
            <a:off x="-53228" y="1283228"/>
            <a:ext cx="5616575" cy="4891087"/>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buFont typeface="Wingdings" pitchFamily="2" charset="2"/>
              <a:buNone/>
            </a:pPr>
            <a:r>
              <a:rPr lang="zh-CN" altLang="en-US" sz="1400" dirty="0"/>
              <a:t>       </a:t>
            </a:r>
            <a:r>
              <a:rPr lang="zh-CN" altLang="en-US" sz="1800" dirty="0"/>
              <a:t>状态描述，将进攻禁区划分为个小区域，每个小区域是边长为</a:t>
            </a:r>
            <a:r>
              <a:rPr lang="en-US" altLang="zh-CN" sz="1800" dirty="0"/>
              <a:t>2m</a:t>
            </a:r>
            <a:r>
              <a:rPr lang="zh-CN" altLang="en-US" sz="1800" dirty="0"/>
              <a:t>的正方形，一个二维数组</a:t>
            </a:r>
            <a:r>
              <a:rPr lang="en-US" altLang="zh-CN" sz="1800" dirty="0"/>
              <a:t>()</a:t>
            </a:r>
            <a:r>
              <a:rPr lang="zh-CN" altLang="en-US" sz="1800" dirty="0"/>
              <a:t>便可描述这个区域。使用三个</a:t>
            </a:r>
            <a:r>
              <a:rPr lang="en-US" altLang="zh-CN" sz="1800" dirty="0"/>
              <a:t>Agent</a:t>
            </a:r>
            <a:r>
              <a:rPr lang="zh-CN" altLang="en-US" sz="1800" dirty="0"/>
              <a:t>的位置来描述</a:t>
            </a:r>
            <a:r>
              <a:rPr lang="en-US" altLang="zh-CN" sz="1800" dirty="0"/>
              <a:t>2 </a:t>
            </a:r>
            <a:r>
              <a:rPr lang="zh-CN" altLang="en-US" sz="1800" dirty="0"/>
              <a:t>对 </a:t>
            </a:r>
            <a:r>
              <a:rPr lang="en-US" altLang="zh-CN" sz="1800" dirty="0"/>
              <a:t>1</a:t>
            </a:r>
            <a:r>
              <a:rPr lang="zh-CN" altLang="en-US" sz="1800" dirty="0"/>
              <a:t>进攻时的环境状态，利用图</a:t>
            </a:r>
            <a:r>
              <a:rPr lang="en-US" altLang="zh-CN" sz="1800" dirty="0"/>
              <a:t>10.11</a:t>
            </a:r>
            <a:r>
              <a:rPr lang="zh-CN" altLang="en-US" sz="1800" dirty="0"/>
              <a:t>所示的划分来泛化状态。可认为主体位于同一战略区域为相似状态，这样对状态的描述虽然不精确，但设计所需的是一种战略层次的描述，可认为</a:t>
            </a:r>
            <a:r>
              <a:rPr lang="en-US" altLang="zh-CN" sz="1800" dirty="0"/>
              <a:t>Agent</a:t>
            </a:r>
            <a:r>
              <a:rPr lang="zh-CN" altLang="en-US" sz="1800" dirty="0"/>
              <a:t>在战略区域内是积极跑动的，这种方法满足了需求。如此，便描述了一个特定的状态；其中，是进攻队员</a:t>
            </a:r>
            <a:r>
              <a:rPr lang="en-US" altLang="zh-CN" sz="1800" dirty="0"/>
              <a:t>A</a:t>
            </a:r>
            <a:r>
              <a:rPr lang="zh-CN" altLang="en-US" sz="1800" dirty="0"/>
              <a:t>的区域编号，是进攻队员</a:t>
            </a:r>
            <a:r>
              <a:rPr lang="en-US" altLang="zh-CN" sz="1800" dirty="0"/>
              <a:t>B</a:t>
            </a:r>
            <a:r>
              <a:rPr lang="zh-CN" altLang="en-US" sz="1800" dirty="0"/>
              <a:t>的区域编号，是守门员的区域编号。区域编号计算公式为：。相应的，所保存的状态值为三个区域编号组成的对。前锋</a:t>
            </a:r>
            <a:r>
              <a:rPr lang="en-US" altLang="zh-CN" sz="1800" dirty="0"/>
              <a:t>A</a:t>
            </a:r>
            <a:r>
              <a:rPr lang="zh-CN" altLang="en-US" sz="1800" dirty="0"/>
              <a:t>控球，并且在可射门的区域内，但是</a:t>
            </a:r>
            <a:r>
              <a:rPr lang="en-US" altLang="zh-CN" sz="1800" dirty="0"/>
              <a:t>A</a:t>
            </a:r>
            <a:r>
              <a:rPr lang="zh-CN" altLang="en-US" sz="1800" dirty="0"/>
              <a:t>已经没有射门角度了；队友</a:t>
            </a:r>
            <a:r>
              <a:rPr lang="en-US" altLang="zh-CN" sz="1800" dirty="0"/>
              <a:t>B</a:t>
            </a:r>
            <a:r>
              <a:rPr lang="zh-CN" altLang="en-US" sz="1800" dirty="0"/>
              <a:t>也处于射门区域，并且</a:t>
            </a:r>
            <a:r>
              <a:rPr lang="en-US" altLang="zh-CN" sz="1800" dirty="0"/>
              <a:t>B</a:t>
            </a:r>
            <a:r>
              <a:rPr lang="zh-CN" altLang="en-US" sz="1800" dirty="0"/>
              <a:t>具有良好的射门角度。</a:t>
            </a:r>
            <a:r>
              <a:rPr lang="en-US" altLang="zh-CN" sz="1800" dirty="0"/>
              <a:t>A</a:t>
            </a:r>
            <a:r>
              <a:rPr lang="zh-CN" altLang="en-US" sz="1800" dirty="0"/>
              <a:t>传球给</a:t>
            </a:r>
            <a:r>
              <a:rPr lang="en-US" altLang="zh-CN" sz="1800" dirty="0"/>
              <a:t>B</a:t>
            </a:r>
            <a:r>
              <a:rPr lang="zh-CN" altLang="en-US" sz="1800" dirty="0"/>
              <a:t>，射门由</a:t>
            </a:r>
            <a:r>
              <a:rPr lang="en-US" altLang="zh-CN" sz="1800" dirty="0"/>
              <a:t>B</a:t>
            </a:r>
            <a:r>
              <a:rPr lang="zh-CN" altLang="en-US" sz="1800" dirty="0"/>
              <a:t>来完成，那么这次进攻配合就会很成功。通过</a:t>
            </a:r>
            <a:r>
              <a:rPr lang="en-US" altLang="zh-CN" sz="1800" dirty="0"/>
              <a:t>Q</a:t>
            </a:r>
            <a:r>
              <a:rPr lang="zh-CN" altLang="en-US" sz="1800" dirty="0"/>
              <a:t>学习的方法来进行</a:t>
            </a:r>
            <a:r>
              <a:rPr lang="en-US" altLang="zh-CN" sz="1800" dirty="0"/>
              <a:t>2 </a:t>
            </a:r>
            <a:r>
              <a:rPr lang="zh-CN" altLang="en-US" sz="1800" dirty="0"/>
              <a:t>对</a:t>
            </a:r>
            <a:r>
              <a:rPr lang="en-US" altLang="zh-CN" sz="1800" dirty="0"/>
              <a:t>1</a:t>
            </a:r>
            <a:r>
              <a:rPr lang="zh-CN" altLang="en-US" sz="1800" dirty="0"/>
              <a:t>的射门训练，让</a:t>
            </a:r>
            <a:r>
              <a:rPr lang="en-US" altLang="zh-CN" sz="1800" dirty="0"/>
              <a:t>A</a:t>
            </a:r>
            <a:r>
              <a:rPr lang="zh-CN" altLang="en-US" sz="1800" dirty="0"/>
              <a:t>掌握在这种状态情况下传球给</a:t>
            </a:r>
            <a:r>
              <a:rPr lang="en-US" altLang="zh-CN" sz="1800" dirty="0"/>
              <a:t>B</a:t>
            </a:r>
            <a:r>
              <a:rPr lang="zh-CN" altLang="en-US" sz="1800" dirty="0"/>
              <a:t>的动作是最优的策略；主体通过大量的学习训练（大数量级的状态量和重复相同状态）来获得策略，因此更具有适应性 。</a:t>
            </a:r>
            <a:endParaRPr lang="en-US" altLang="zh-CN" sz="1800" dirty="0"/>
          </a:p>
        </p:txBody>
      </p:sp>
      <p:grpSp>
        <p:nvGrpSpPr>
          <p:cNvPr id="5" name="Group 370">
            <a:extLst>
              <a:ext uri="{FF2B5EF4-FFF2-40B4-BE49-F238E27FC236}">
                <a16:creationId xmlns:a16="http://schemas.microsoft.com/office/drawing/2014/main" id="{4CD539CC-5E67-682C-1E7E-E27D3C709DF7}"/>
              </a:ext>
            </a:extLst>
          </p:cNvPr>
          <p:cNvGrpSpPr>
            <a:grpSpLocks/>
          </p:cNvGrpSpPr>
          <p:nvPr/>
        </p:nvGrpSpPr>
        <p:grpSpPr bwMode="auto">
          <a:xfrm>
            <a:off x="5306927" y="2243907"/>
            <a:ext cx="3816350" cy="3168650"/>
            <a:chOff x="1800" y="2376"/>
            <a:chExt cx="8280" cy="3744"/>
          </a:xfrm>
        </p:grpSpPr>
        <p:sp>
          <p:nvSpPr>
            <p:cNvPr id="6" name="AutoShape 6">
              <a:extLst>
                <a:ext uri="{FF2B5EF4-FFF2-40B4-BE49-F238E27FC236}">
                  <a16:creationId xmlns:a16="http://schemas.microsoft.com/office/drawing/2014/main" id="{ED0EBDF4-3D15-009F-A986-D52706F386DF}"/>
                </a:ext>
              </a:extLst>
            </p:cNvPr>
            <p:cNvSpPr>
              <a:spLocks noChangeArrowheads="1"/>
            </p:cNvSpPr>
            <p:nvPr/>
          </p:nvSpPr>
          <p:spPr bwMode="auto">
            <a:xfrm>
              <a:off x="1800" y="2532"/>
              <a:ext cx="8280" cy="34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7" name="Text Box 7">
              <a:extLst>
                <a:ext uri="{FF2B5EF4-FFF2-40B4-BE49-F238E27FC236}">
                  <a16:creationId xmlns:a16="http://schemas.microsoft.com/office/drawing/2014/main" id="{8E1B7DAE-51CC-6303-4987-07CEB46047E2}"/>
                </a:ext>
              </a:extLst>
            </p:cNvPr>
            <p:cNvSpPr>
              <a:spLocks noChangeArrowheads="1"/>
            </p:cNvSpPr>
            <p:nvPr/>
          </p:nvSpPr>
          <p:spPr bwMode="auto">
            <a:xfrm>
              <a:off x="2340" y="2376"/>
              <a:ext cx="1080" cy="624"/>
            </a:xfrm>
            <a:prstGeom prst="rect">
              <a:avLst/>
            </a:prstGeom>
            <a:solidFill>
              <a:srgbClr val="FFFFFF"/>
            </a:solidFill>
            <a:ln>
              <a:noFill/>
            </a:ln>
            <a:effectLst/>
            <a:extLs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just" eaLnBrk="1" hangingPunct="1"/>
              <a:r>
                <a:rPr lang="en-US" altLang="zh-CN" sz="1000">
                  <a:latin typeface="Times New Roman" panose="02020603050405020304" pitchFamily="18" charset="0"/>
                </a:rPr>
                <a:t>19</a:t>
              </a:r>
            </a:p>
          </p:txBody>
        </p:sp>
        <p:sp>
          <p:nvSpPr>
            <p:cNvPr id="8" name="Text Box 8">
              <a:extLst>
                <a:ext uri="{FF2B5EF4-FFF2-40B4-BE49-F238E27FC236}">
                  <a16:creationId xmlns:a16="http://schemas.microsoft.com/office/drawing/2014/main" id="{6E50E6F8-4DEC-0CAA-9113-BA6F6512D114}"/>
                </a:ext>
              </a:extLst>
            </p:cNvPr>
            <p:cNvSpPr>
              <a:spLocks noChangeArrowheads="1"/>
            </p:cNvSpPr>
            <p:nvPr/>
          </p:nvSpPr>
          <p:spPr bwMode="auto">
            <a:xfrm>
              <a:off x="2700" y="5340"/>
              <a:ext cx="6120" cy="780"/>
            </a:xfrm>
            <a:prstGeom prst="rect">
              <a:avLst/>
            </a:prstGeom>
            <a:solidFill>
              <a:srgbClr val="FFFFFF"/>
            </a:solidFill>
            <a:ln>
              <a:noFill/>
            </a:ln>
            <a:effectLst/>
            <a:extLs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eaLnBrk="1" hangingPunct="1"/>
              <a:r>
                <a:rPr lang="zh-CN" altLang="en-US" sz="1000">
                  <a:latin typeface="Times New Roman" panose="02020603050405020304" pitchFamily="18" charset="0"/>
                </a:rPr>
                <a:t>图</a:t>
              </a:r>
              <a:r>
                <a:rPr lang="en-US" altLang="zh-CN" sz="1000">
                  <a:latin typeface="Times New Roman" panose="02020603050405020304" pitchFamily="18" charset="0"/>
                </a:rPr>
                <a:t>10.11   </a:t>
              </a:r>
              <a:r>
                <a:rPr lang="zh-CN" altLang="en-US" sz="1000">
                  <a:latin typeface="Times New Roman" panose="02020603050405020304" pitchFamily="18" charset="0"/>
                </a:rPr>
                <a:t>进攻禁区内的位置划分</a:t>
              </a:r>
            </a:p>
          </p:txBody>
        </p:sp>
        <p:grpSp>
          <p:nvGrpSpPr>
            <p:cNvPr id="9" name="Group 374">
              <a:extLst>
                <a:ext uri="{FF2B5EF4-FFF2-40B4-BE49-F238E27FC236}">
                  <a16:creationId xmlns:a16="http://schemas.microsoft.com/office/drawing/2014/main" id="{962FDCA1-A645-D08B-F66A-EB8E22323609}"/>
                </a:ext>
              </a:extLst>
            </p:cNvPr>
            <p:cNvGrpSpPr>
              <a:grpSpLocks/>
            </p:cNvGrpSpPr>
            <p:nvPr/>
          </p:nvGrpSpPr>
          <p:grpSpPr bwMode="auto">
            <a:xfrm>
              <a:off x="2160" y="2376"/>
              <a:ext cx="7740" cy="3432"/>
              <a:chOff x="2160" y="2376"/>
              <a:chExt cx="7740" cy="3432"/>
            </a:xfrm>
          </p:grpSpPr>
          <p:sp>
            <p:nvSpPr>
              <p:cNvPr id="10" name="Text Box 10">
                <a:extLst>
                  <a:ext uri="{FF2B5EF4-FFF2-40B4-BE49-F238E27FC236}">
                    <a16:creationId xmlns:a16="http://schemas.microsoft.com/office/drawing/2014/main" id="{97B44EA5-51EF-2A34-463B-790B8E88BF2A}"/>
                  </a:ext>
                </a:extLst>
              </p:cNvPr>
              <p:cNvSpPr>
                <a:spLocks noChangeArrowheads="1"/>
              </p:cNvSpPr>
              <p:nvPr/>
            </p:nvSpPr>
            <p:spPr bwMode="auto">
              <a:xfrm>
                <a:off x="9000" y="2376"/>
                <a:ext cx="720" cy="468"/>
              </a:xfrm>
              <a:prstGeom prst="rect">
                <a:avLst/>
              </a:prstGeom>
              <a:solidFill>
                <a:srgbClr val="FFFFFF"/>
              </a:solidFill>
              <a:ln>
                <a:noFill/>
              </a:ln>
              <a:effectLst/>
              <a:extLs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just" eaLnBrk="1" hangingPunct="1"/>
                <a:r>
                  <a:rPr lang="en-US" altLang="zh-CN" sz="1000">
                    <a:latin typeface="Times New Roman" panose="02020603050405020304" pitchFamily="18" charset="0"/>
                  </a:rPr>
                  <a:t>0</a:t>
                </a:r>
              </a:p>
            </p:txBody>
          </p:sp>
          <p:sp>
            <p:nvSpPr>
              <p:cNvPr id="11" name="Text Box 11">
                <a:extLst>
                  <a:ext uri="{FF2B5EF4-FFF2-40B4-BE49-F238E27FC236}">
                    <a16:creationId xmlns:a16="http://schemas.microsoft.com/office/drawing/2014/main" id="{62366FF9-8E34-619B-6266-F73F09037622}"/>
                  </a:ext>
                </a:extLst>
              </p:cNvPr>
              <p:cNvSpPr>
                <a:spLocks noChangeArrowheads="1"/>
              </p:cNvSpPr>
              <p:nvPr/>
            </p:nvSpPr>
            <p:spPr bwMode="auto">
              <a:xfrm>
                <a:off x="9000" y="5340"/>
                <a:ext cx="900" cy="468"/>
              </a:xfrm>
              <a:prstGeom prst="rect">
                <a:avLst/>
              </a:prstGeom>
              <a:solidFill>
                <a:srgbClr val="FFFFFF"/>
              </a:solidFill>
              <a:ln>
                <a:noFill/>
              </a:ln>
              <a:effectLst/>
              <a:extLs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just" eaLnBrk="1" hangingPunct="1"/>
                <a:r>
                  <a:rPr lang="en-US" altLang="zh-CN" sz="1000">
                    <a:latin typeface="Times New Roman" panose="02020603050405020304" pitchFamily="18" charset="0"/>
                  </a:rPr>
                  <a:t>7</a:t>
                </a:r>
              </a:p>
            </p:txBody>
          </p:sp>
          <p:grpSp>
            <p:nvGrpSpPr>
              <p:cNvPr id="12" name="Group 377">
                <a:extLst>
                  <a:ext uri="{FF2B5EF4-FFF2-40B4-BE49-F238E27FC236}">
                    <a16:creationId xmlns:a16="http://schemas.microsoft.com/office/drawing/2014/main" id="{BEB69150-55FC-F144-8015-DBD01BC9045A}"/>
                  </a:ext>
                </a:extLst>
              </p:cNvPr>
              <p:cNvGrpSpPr>
                <a:grpSpLocks/>
              </p:cNvGrpSpPr>
              <p:nvPr/>
            </p:nvGrpSpPr>
            <p:grpSpPr bwMode="auto">
              <a:xfrm>
                <a:off x="2340" y="2844"/>
                <a:ext cx="7200" cy="2496"/>
                <a:chOff x="2340" y="2844"/>
                <a:chExt cx="7200" cy="2496"/>
              </a:xfrm>
            </p:grpSpPr>
            <p:sp>
              <p:nvSpPr>
                <p:cNvPr id="42" name="Rectangle 13">
                  <a:extLst>
                    <a:ext uri="{FF2B5EF4-FFF2-40B4-BE49-F238E27FC236}">
                      <a16:creationId xmlns:a16="http://schemas.microsoft.com/office/drawing/2014/main" id="{B3D27CD7-F0A6-9DDA-410A-8AC5BAADC14C}"/>
                    </a:ext>
                  </a:extLst>
                </p:cNvPr>
                <p:cNvSpPr>
                  <a:spLocks noChangeArrowheads="1"/>
                </p:cNvSpPr>
                <p:nvPr/>
              </p:nvSpPr>
              <p:spPr bwMode="auto">
                <a:xfrm>
                  <a:off x="2340" y="2844"/>
                  <a:ext cx="7200" cy="2496"/>
                </a:xfrm>
                <a:prstGeom prst="rect">
                  <a:avLst/>
                </a:prstGeom>
                <a:solidFill>
                  <a:srgbClr val="FFFFFF"/>
                </a:solidFill>
                <a:ln w="19050" cap="flat" algn="ctr">
                  <a:solidFill>
                    <a:srgbClr val="000000"/>
                  </a:solidFill>
                  <a:prstDash val="solid"/>
                  <a:miter lim="800000"/>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nvGrpSpPr>
                <p:cNvPr id="43" name="Group 379">
                  <a:extLst>
                    <a:ext uri="{FF2B5EF4-FFF2-40B4-BE49-F238E27FC236}">
                      <a16:creationId xmlns:a16="http://schemas.microsoft.com/office/drawing/2014/main" id="{6DCF24BC-B000-FF75-870A-DBF3C127CC13}"/>
                    </a:ext>
                  </a:extLst>
                </p:cNvPr>
                <p:cNvGrpSpPr>
                  <a:grpSpLocks/>
                </p:cNvGrpSpPr>
                <p:nvPr/>
              </p:nvGrpSpPr>
              <p:grpSpPr bwMode="auto">
                <a:xfrm>
                  <a:off x="3960" y="4248"/>
                  <a:ext cx="3961" cy="1091"/>
                  <a:chOff x="3960" y="4248"/>
                  <a:chExt cx="3961" cy="1091"/>
                </a:xfrm>
              </p:grpSpPr>
              <p:sp>
                <p:nvSpPr>
                  <p:cNvPr id="44" name="Line 15">
                    <a:extLst>
                      <a:ext uri="{FF2B5EF4-FFF2-40B4-BE49-F238E27FC236}">
                        <a16:creationId xmlns:a16="http://schemas.microsoft.com/office/drawing/2014/main" id="{409167EF-2B80-1E7B-A433-D1E319CA5946}"/>
                      </a:ext>
                    </a:extLst>
                  </p:cNvPr>
                  <p:cNvSpPr>
                    <a:spLocks noChangeShapeType="1"/>
                  </p:cNvSpPr>
                  <p:nvPr/>
                </p:nvSpPr>
                <p:spPr bwMode="auto">
                  <a:xfrm flipV="1">
                    <a:off x="3960" y="4248"/>
                    <a:ext cx="1" cy="1091"/>
                  </a:xfrm>
                  <a:prstGeom prst="line">
                    <a:avLst/>
                  </a:prstGeom>
                  <a:noFill/>
                  <a:ln w="19050"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5" name="Line 16">
                    <a:extLst>
                      <a:ext uri="{FF2B5EF4-FFF2-40B4-BE49-F238E27FC236}">
                        <a16:creationId xmlns:a16="http://schemas.microsoft.com/office/drawing/2014/main" id="{4CDB673D-2590-B64C-9F02-D857EDB8D32D}"/>
                      </a:ext>
                    </a:extLst>
                  </p:cNvPr>
                  <p:cNvSpPr>
                    <a:spLocks noChangeShapeType="1"/>
                  </p:cNvSpPr>
                  <p:nvPr/>
                </p:nvSpPr>
                <p:spPr bwMode="auto">
                  <a:xfrm>
                    <a:off x="3960" y="4248"/>
                    <a:ext cx="3960" cy="1"/>
                  </a:xfrm>
                  <a:prstGeom prst="line">
                    <a:avLst/>
                  </a:prstGeom>
                  <a:noFill/>
                  <a:ln w="19050"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46" name="Line 17">
                    <a:extLst>
                      <a:ext uri="{FF2B5EF4-FFF2-40B4-BE49-F238E27FC236}">
                        <a16:creationId xmlns:a16="http://schemas.microsoft.com/office/drawing/2014/main" id="{0686E9E7-5005-8FC0-2F41-3E8913EB0EE2}"/>
                      </a:ext>
                    </a:extLst>
                  </p:cNvPr>
                  <p:cNvSpPr>
                    <a:spLocks noChangeShapeType="1"/>
                  </p:cNvSpPr>
                  <p:nvPr/>
                </p:nvSpPr>
                <p:spPr bwMode="auto">
                  <a:xfrm>
                    <a:off x="7920" y="4248"/>
                    <a:ext cx="1" cy="1091"/>
                  </a:xfrm>
                  <a:prstGeom prst="line">
                    <a:avLst/>
                  </a:prstGeom>
                  <a:noFill/>
                  <a:ln w="19050"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grpSp>
          </p:grpSp>
          <p:sp>
            <p:nvSpPr>
              <p:cNvPr id="13" name="Line 18">
                <a:extLst>
                  <a:ext uri="{FF2B5EF4-FFF2-40B4-BE49-F238E27FC236}">
                    <a16:creationId xmlns:a16="http://schemas.microsoft.com/office/drawing/2014/main" id="{AF10CB40-D53B-9586-49F1-FCCB02AEEBBE}"/>
                  </a:ext>
                </a:extLst>
              </p:cNvPr>
              <p:cNvSpPr>
                <a:spLocks noChangeShapeType="1"/>
              </p:cNvSpPr>
              <p:nvPr/>
            </p:nvSpPr>
            <p:spPr bwMode="auto">
              <a:xfrm>
                <a:off x="5940" y="2688"/>
                <a:ext cx="1" cy="2808"/>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4" name="Line 19">
                <a:extLst>
                  <a:ext uri="{FF2B5EF4-FFF2-40B4-BE49-F238E27FC236}">
                    <a16:creationId xmlns:a16="http://schemas.microsoft.com/office/drawing/2014/main" id="{8CE0CC2F-119E-5CD9-E754-9E267AF88824}"/>
                  </a:ext>
                </a:extLst>
              </p:cNvPr>
              <p:cNvSpPr>
                <a:spLocks noChangeShapeType="1"/>
              </p:cNvSpPr>
              <p:nvPr/>
            </p:nvSpPr>
            <p:spPr bwMode="auto">
              <a:xfrm>
                <a:off x="2340" y="3780"/>
                <a:ext cx="7200" cy="1"/>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5" name="Line 20">
                <a:extLst>
                  <a:ext uri="{FF2B5EF4-FFF2-40B4-BE49-F238E27FC236}">
                    <a16:creationId xmlns:a16="http://schemas.microsoft.com/office/drawing/2014/main" id="{F5A2A403-68D9-CAE6-89E0-85D1F9D97978}"/>
                  </a:ext>
                </a:extLst>
              </p:cNvPr>
              <p:cNvSpPr>
                <a:spLocks noChangeShapeType="1"/>
              </p:cNvSpPr>
              <p:nvPr/>
            </p:nvSpPr>
            <p:spPr bwMode="auto">
              <a:xfrm>
                <a:off x="774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6" name="Line 21">
                <a:extLst>
                  <a:ext uri="{FF2B5EF4-FFF2-40B4-BE49-F238E27FC236}">
                    <a16:creationId xmlns:a16="http://schemas.microsoft.com/office/drawing/2014/main" id="{2A5A2BA2-EA40-9643-B588-EABF7B768765}"/>
                  </a:ext>
                </a:extLst>
              </p:cNvPr>
              <p:cNvSpPr>
                <a:spLocks noChangeShapeType="1"/>
              </p:cNvSpPr>
              <p:nvPr/>
            </p:nvSpPr>
            <p:spPr bwMode="auto">
              <a:xfrm>
                <a:off x="414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7" name="Line 22">
                <a:extLst>
                  <a:ext uri="{FF2B5EF4-FFF2-40B4-BE49-F238E27FC236}">
                    <a16:creationId xmlns:a16="http://schemas.microsoft.com/office/drawing/2014/main" id="{02CB57B8-3164-59C5-12B5-E8C94139BB0F}"/>
                  </a:ext>
                </a:extLst>
              </p:cNvPr>
              <p:cNvSpPr>
                <a:spLocks noChangeShapeType="1"/>
              </p:cNvSpPr>
              <p:nvPr/>
            </p:nvSpPr>
            <p:spPr bwMode="auto">
              <a:xfrm>
                <a:off x="630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8" name="Line 23">
                <a:extLst>
                  <a:ext uri="{FF2B5EF4-FFF2-40B4-BE49-F238E27FC236}">
                    <a16:creationId xmlns:a16="http://schemas.microsoft.com/office/drawing/2014/main" id="{0856A0FB-8A79-1A98-1B1F-2848EAE04C2D}"/>
                  </a:ext>
                </a:extLst>
              </p:cNvPr>
              <p:cNvSpPr>
                <a:spLocks noChangeShapeType="1"/>
              </p:cNvSpPr>
              <p:nvPr/>
            </p:nvSpPr>
            <p:spPr bwMode="auto">
              <a:xfrm>
                <a:off x="666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19" name="Line 24">
                <a:extLst>
                  <a:ext uri="{FF2B5EF4-FFF2-40B4-BE49-F238E27FC236}">
                    <a16:creationId xmlns:a16="http://schemas.microsoft.com/office/drawing/2014/main" id="{41BCD9F4-EE0E-9F83-D4A0-87048C8B05C2}"/>
                  </a:ext>
                </a:extLst>
              </p:cNvPr>
              <p:cNvSpPr>
                <a:spLocks noChangeShapeType="1"/>
              </p:cNvSpPr>
              <p:nvPr/>
            </p:nvSpPr>
            <p:spPr bwMode="auto">
              <a:xfrm>
                <a:off x="702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0" name="Line 25">
                <a:extLst>
                  <a:ext uri="{FF2B5EF4-FFF2-40B4-BE49-F238E27FC236}">
                    <a16:creationId xmlns:a16="http://schemas.microsoft.com/office/drawing/2014/main" id="{AE3D571E-AA97-7FEC-11AF-2516B962E675}"/>
                  </a:ext>
                </a:extLst>
              </p:cNvPr>
              <p:cNvSpPr>
                <a:spLocks noChangeShapeType="1"/>
              </p:cNvSpPr>
              <p:nvPr/>
            </p:nvSpPr>
            <p:spPr bwMode="auto">
              <a:xfrm>
                <a:off x="738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1" name="Line 26">
                <a:extLst>
                  <a:ext uri="{FF2B5EF4-FFF2-40B4-BE49-F238E27FC236}">
                    <a16:creationId xmlns:a16="http://schemas.microsoft.com/office/drawing/2014/main" id="{23529D89-D583-1E5F-5A27-4BEE608D458B}"/>
                  </a:ext>
                </a:extLst>
              </p:cNvPr>
              <p:cNvSpPr>
                <a:spLocks noChangeShapeType="1"/>
              </p:cNvSpPr>
              <p:nvPr/>
            </p:nvSpPr>
            <p:spPr bwMode="auto">
              <a:xfrm>
                <a:off x="8100" y="2844"/>
                <a:ext cx="16"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2" name="Line 27">
                <a:extLst>
                  <a:ext uri="{FF2B5EF4-FFF2-40B4-BE49-F238E27FC236}">
                    <a16:creationId xmlns:a16="http://schemas.microsoft.com/office/drawing/2014/main" id="{64CA9F8B-EAF9-A4EB-FE65-C7E231F8ECC4}"/>
                  </a:ext>
                </a:extLst>
              </p:cNvPr>
              <p:cNvSpPr>
                <a:spLocks noChangeShapeType="1"/>
              </p:cNvSpPr>
              <p:nvPr/>
            </p:nvSpPr>
            <p:spPr bwMode="auto">
              <a:xfrm>
                <a:off x="846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3" name="Line 28">
                <a:extLst>
                  <a:ext uri="{FF2B5EF4-FFF2-40B4-BE49-F238E27FC236}">
                    <a16:creationId xmlns:a16="http://schemas.microsoft.com/office/drawing/2014/main" id="{7BD1607F-88C7-D680-8BA8-D69CAB630D35}"/>
                  </a:ext>
                </a:extLst>
              </p:cNvPr>
              <p:cNvSpPr>
                <a:spLocks noChangeShapeType="1"/>
              </p:cNvSpPr>
              <p:nvPr/>
            </p:nvSpPr>
            <p:spPr bwMode="auto">
              <a:xfrm>
                <a:off x="882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4" name="Line 29">
                <a:extLst>
                  <a:ext uri="{FF2B5EF4-FFF2-40B4-BE49-F238E27FC236}">
                    <a16:creationId xmlns:a16="http://schemas.microsoft.com/office/drawing/2014/main" id="{0D0D02F0-8917-F319-FF7F-72CB66580630}"/>
                  </a:ext>
                </a:extLst>
              </p:cNvPr>
              <p:cNvSpPr>
                <a:spLocks noChangeShapeType="1"/>
              </p:cNvSpPr>
              <p:nvPr/>
            </p:nvSpPr>
            <p:spPr bwMode="auto">
              <a:xfrm>
                <a:off x="9180" y="2844"/>
                <a:ext cx="16"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5" name="Line 30">
                <a:extLst>
                  <a:ext uri="{FF2B5EF4-FFF2-40B4-BE49-F238E27FC236}">
                    <a16:creationId xmlns:a16="http://schemas.microsoft.com/office/drawing/2014/main" id="{4A7DD985-18EE-0956-A9E6-B39A721EF346}"/>
                  </a:ext>
                </a:extLst>
              </p:cNvPr>
              <p:cNvSpPr>
                <a:spLocks noChangeShapeType="1"/>
              </p:cNvSpPr>
              <p:nvPr/>
            </p:nvSpPr>
            <p:spPr bwMode="auto">
              <a:xfrm flipH="1">
                <a:off x="270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6" name="Line 31">
                <a:extLst>
                  <a:ext uri="{FF2B5EF4-FFF2-40B4-BE49-F238E27FC236}">
                    <a16:creationId xmlns:a16="http://schemas.microsoft.com/office/drawing/2014/main" id="{27BC466E-5D6A-3BF8-3E9E-A9C0CCCE33AF}"/>
                  </a:ext>
                </a:extLst>
              </p:cNvPr>
              <p:cNvSpPr>
                <a:spLocks noChangeShapeType="1"/>
              </p:cNvSpPr>
              <p:nvPr/>
            </p:nvSpPr>
            <p:spPr bwMode="auto">
              <a:xfrm>
                <a:off x="306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7" name="Line 32">
                <a:extLst>
                  <a:ext uri="{FF2B5EF4-FFF2-40B4-BE49-F238E27FC236}">
                    <a16:creationId xmlns:a16="http://schemas.microsoft.com/office/drawing/2014/main" id="{B5234BD8-1ABC-D3C8-9079-9426E3A8E35E}"/>
                  </a:ext>
                </a:extLst>
              </p:cNvPr>
              <p:cNvSpPr>
                <a:spLocks noChangeShapeType="1"/>
              </p:cNvSpPr>
              <p:nvPr/>
            </p:nvSpPr>
            <p:spPr bwMode="auto">
              <a:xfrm>
                <a:off x="342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8" name="Line 33">
                <a:extLst>
                  <a:ext uri="{FF2B5EF4-FFF2-40B4-BE49-F238E27FC236}">
                    <a16:creationId xmlns:a16="http://schemas.microsoft.com/office/drawing/2014/main" id="{690690E0-43C4-2C57-E960-E63FB612F9BE}"/>
                  </a:ext>
                </a:extLst>
              </p:cNvPr>
              <p:cNvSpPr>
                <a:spLocks noChangeShapeType="1"/>
              </p:cNvSpPr>
              <p:nvPr/>
            </p:nvSpPr>
            <p:spPr bwMode="auto">
              <a:xfrm>
                <a:off x="378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29" name="Line 34">
                <a:extLst>
                  <a:ext uri="{FF2B5EF4-FFF2-40B4-BE49-F238E27FC236}">
                    <a16:creationId xmlns:a16="http://schemas.microsoft.com/office/drawing/2014/main" id="{47FEABE2-0D18-CA72-6043-861AC440FDF2}"/>
                  </a:ext>
                </a:extLst>
              </p:cNvPr>
              <p:cNvSpPr>
                <a:spLocks noChangeShapeType="1"/>
              </p:cNvSpPr>
              <p:nvPr/>
            </p:nvSpPr>
            <p:spPr bwMode="auto">
              <a:xfrm>
                <a:off x="450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0" name="Line 35">
                <a:extLst>
                  <a:ext uri="{FF2B5EF4-FFF2-40B4-BE49-F238E27FC236}">
                    <a16:creationId xmlns:a16="http://schemas.microsoft.com/office/drawing/2014/main" id="{439E674C-B9C8-8607-FA1B-8E6FF0DBB072}"/>
                  </a:ext>
                </a:extLst>
              </p:cNvPr>
              <p:cNvSpPr>
                <a:spLocks noChangeShapeType="1"/>
              </p:cNvSpPr>
              <p:nvPr/>
            </p:nvSpPr>
            <p:spPr bwMode="auto">
              <a:xfrm>
                <a:off x="486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1" name="Line 36">
                <a:extLst>
                  <a:ext uri="{FF2B5EF4-FFF2-40B4-BE49-F238E27FC236}">
                    <a16:creationId xmlns:a16="http://schemas.microsoft.com/office/drawing/2014/main" id="{A1C12A8E-8004-DD9D-AA7F-4CA334AA7278}"/>
                  </a:ext>
                </a:extLst>
              </p:cNvPr>
              <p:cNvSpPr>
                <a:spLocks noChangeShapeType="1"/>
              </p:cNvSpPr>
              <p:nvPr/>
            </p:nvSpPr>
            <p:spPr bwMode="auto">
              <a:xfrm>
                <a:off x="522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2" name="Line 37">
                <a:extLst>
                  <a:ext uri="{FF2B5EF4-FFF2-40B4-BE49-F238E27FC236}">
                    <a16:creationId xmlns:a16="http://schemas.microsoft.com/office/drawing/2014/main" id="{969B39DE-B793-03C7-9F7C-26023D257A90}"/>
                  </a:ext>
                </a:extLst>
              </p:cNvPr>
              <p:cNvSpPr>
                <a:spLocks noChangeShapeType="1"/>
              </p:cNvSpPr>
              <p:nvPr/>
            </p:nvSpPr>
            <p:spPr bwMode="auto">
              <a:xfrm>
                <a:off x="5580" y="2844"/>
                <a:ext cx="1" cy="2496"/>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3" name="Line 38">
                <a:extLst>
                  <a:ext uri="{FF2B5EF4-FFF2-40B4-BE49-F238E27FC236}">
                    <a16:creationId xmlns:a16="http://schemas.microsoft.com/office/drawing/2014/main" id="{11BF6FC5-F23E-63E3-6E71-2D84BD73C149}"/>
                  </a:ext>
                </a:extLst>
              </p:cNvPr>
              <p:cNvSpPr>
                <a:spLocks noChangeShapeType="1"/>
              </p:cNvSpPr>
              <p:nvPr/>
            </p:nvSpPr>
            <p:spPr bwMode="auto">
              <a:xfrm>
                <a:off x="2340" y="3154"/>
                <a:ext cx="7200" cy="1"/>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4" name="Line 39">
                <a:extLst>
                  <a:ext uri="{FF2B5EF4-FFF2-40B4-BE49-F238E27FC236}">
                    <a16:creationId xmlns:a16="http://schemas.microsoft.com/office/drawing/2014/main" id="{8975E4BF-928A-B18E-8A9A-3ECEF649931F}"/>
                  </a:ext>
                </a:extLst>
              </p:cNvPr>
              <p:cNvSpPr>
                <a:spLocks noChangeShapeType="1"/>
              </p:cNvSpPr>
              <p:nvPr/>
            </p:nvSpPr>
            <p:spPr bwMode="auto">
              <a:xfrm>
                <a:off x="2340" y="3468"/>
                <a:ext cx="7200" cy="1"/>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5" name="Line 40">
                <a:extLst>
                  <a:ext uri="{FF2B5EF4-FFF2-40B4-BE49-F238E27FC236}">
                    <a16:creationId xmlns:a16="http://schemas.microsoft.com/office/drawing/2014/main" id="{48F23B0A-E893-CF61-70A3-07EBF80AE900}"/>
                  </a:ext>
                </a:extLst>
              </p:cNvPr>
              <p:cNvSpPr>
                <a:spLocks noChangeShapeType="1"/>
              </p:cNvSpPr>
              <p:nvPr/>
            </p:nvSpPr>
            <p:spPr bwMode="auto">
              <a:xfrm>
                <a:off x="2160" y="4092"/>
                <a:ext cx="7560" cy="1"/>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6" name="Line 41">
                <a:extLst>
                  <a:ext uri="{FF2B5EF4-FFF2-40B4-BE49-F238E27FC236}">
                    <a16:creationId xmlns:a16="http://schemas.microsoft.com/office/drawing/2014/main" id="{E8763287-C691-1165-568E-39C0AB61629D}"/>
                  </a:ext>
                </a:extLst>
              </p:cNvPr>
              <p:cNvSpPr>
                <a:spLocks noChangeShapeType="1"/>
              </p:cNvSpPr>
              <p:nvPr/>
            </p:nvSpPr>
            <p:spPr bwMode="auto">
              <a:xfrm>
                <a:off x="2340" y="4404"/>
                <a:ext cx="7200" cy="0"/>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7" name="Line 42">
                <a:extLst>
                  <a:ext uri="{FF2B5EF4-FFF2-40B4-BE49-F238E27FC236}">
                    <a16:creationId xmlns:a16="http://schemas.microsoft.com/office/drawing/2014/main" id="{DC1A78D8-BE53-31BF-E23C-96A9071139E4}"/>
                  </a:ext>
                </a:extLst>
              </p:cNvPr>
              <p:cNvSpPr>
                <a:spLocks noChangeShapeType="1"/>
              </p:cNvSpPr>
              <p:nvPr/>
            </p:nvSpPr>
            <p:spPr bwMode="auto">
              <a:xfrm>
                <a:off x="2340" y="4716"/>
                <a:ext cx="7200" cy="0"/>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8" name="Line 43">
                <a:extLst>
                  <a:ext uri="{FF2B5EF4-FFF2-40B4-BE49-F238E27FC236}">
                    <a16:creationId xmlns:a16="http://schemas.microsoft.com/office/drawing/2014/main" id="{CF08B7E0-0BC6-2DA7-0B0A-A922D3437E0F}"/>
                  </a:ext>
                </a:extLst>
              </p:cNvPr>
              <p:cNvSpPr>
                <a:spLocks noChangeShapeType="1"/>
              </p:cNvSpPr>
              <p:nvPr/>
            </p:nvSpPr>
            <p:spPr bwMode="auto">
              <a:xfrm>
                <a:off x="2340" y="5028"/>
                <a:ext cx="7200" cy="0"/>
              </a:xfrm>
              <a:prstGeom prst="line">
                <a:avLst/>
              </a:prstGeom>
              <a:noFill/>
              <a:ln w="9525" cap="flat" algn="ctr">
                <a:solidFill>
                  <a:srgbClr val="000000"/>
                </a:solidFill>
                <a:prstDash val="dash"/>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sp>
            <p:nvSpPr>
              <p:cNvPr id="39" name="Oval 44">
                <a:extLst>
                  <a:ext uri="{FF2B5EF4-FFF2-40B4-BE49-F238E27FC236}">
                    <a16:creationId xmlns:a16="http://schemas.microsoft.com/office/drawing/2014/main" id="{6EAA9F2C-0C30-372E-5DA6-94BE7D19A612}"/>
                  </a:ext>
                </a:extLst>
              </p:cNvPr>
              <p:cNvSpPr>
                <a:spLocks noChangeArrowheads="1"/>
              </p:cNvSpPr>
              <p:nvPr/>
            </p:nvSpPr>
            <p:spPr bwMode="auto">
              <a:xfrm>
                <a:off x="4993" y="3468"/>
                <a:ext cx="227" cy="227"/>
              </a:xfrm>
              <a:prstGeom prst="ellipse">
                <a:avLst/>
              </a:prstGeom>
              <a:solidFill>
                <a:srgbClr val="FFFFFF"/>
              </a:solidFill>
              <a:ln w="952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0" name="Oval 45">
                <a:extLst>
                  <a:ext uri="{FF2B5EF4-FFF2-40B4-BE49-F238E27FC236}">
                    <a16:creationId xmlns:a16="http://schemas.microsoft.com/office/drawing/2014/main" id="{91290DF1-40B0-07C8-26D5-5B4DD685051A}"/>
                  </a:ext>
                </a:extLst>
              </p:cNvPr>
              <p:cNvSpPr>
                <a:spLocks noChangeArrowheads="1"/>
              </p:cNvSpPr>
              <p:nvPr/>
            </p:nvSpPr>
            <p:spPr bwMode="auto">
              <a:xfrm>
                <a:off x="5713" y="4716"/>
                <a:ext cx="227" cy="227"/>
              </a:xfrm>
              <a:prstGeom prst="ellipse">
                <a:avLst/>
              </a:prstGeom>
              <a:solidFill>
                <a:srgbClr val="000000"/>
              </a:solidFill>
              <a:ln w="952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sp>
            <p:nvSpPr>
              <p:cNvPr id="41" name="Oval 46">
                <a:extLst>
                  <a:ext uri="{FF2B5EF4-FFF2-40B4-BE49-F238E27FC236}">
                    <a16:creationId xmlns:a16="http://schemas.microsoft.com/office/drawing/2014/main" id="{46960ABC-0D93-E861-A38A-A712D2F0FEF6}"/>
                  </a:ext>
                </a:extLst>
              </p:cNvPr>
              <p:cNvSpPr>
                <a:spLocks noChangeArrowheads="1"/>
              </p:cNvSpPr>
              <p:nvPr/>
            </p:nvSpPr>
            <p:spPr bwMode="auto">
              <a:xfrm>
                <a:off x="5040" y="3712"/>
                <a:ext cx="85" cy="85"/>
              </a:xfrm>
              <a:prstGeom prst="ellipse">
                <a:avLst/>
              </a:prstGeom>
              <a:solidFill>
                <a:srgbClr val="000000"/>
              </a:solidFill>
              <a:ln w="9525" cap="flat" algn="ctr">
                <a:solidFill>
                  <a:srgbClr val="000000"/>
                </a:solidFill>
                <a:prstDash val="solid"/>
                <a:round/>
                <a:headEnd type="none" w="med" len="med"/>
                <a:tailEnd type="none" w="med" len="med"/>
              </a:ln>
            </p:spPr>
            <p:txBody>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endParaRPr lang="zh-CN" altLang="zh-CN"/>
              </a:p>
            </p:txBody>
          </p:sp>
        </p:grpSp>
      </p:grpSp>
    </p:spTree>
    <p:extLst>
      <p:ext uri="{BB962C8B-B14F-4D97-AF65-F5344CB8AC3E}">
        <p14:creationId xmlns:p14="http://schemas.microsoft.com/office/powerpoint/2010/main" val="4163937085"/>
      </p:ext>
    </p:extLst>
  </p:cSld>
  <p:clrMapOvr>
    <a:masterClrMapping/>
  </p:clrMapOvr>
  <p:transition spd="slow" advTm="18981">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AB9ECD-EA55-FE4A-52BD-378890DE6605}"/>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2</a:t>
            </a:r>
            <a:r>
              <a:rPr lang="zh-CN" altLang="en-US" b="1" dirty="0">
                <a:solidFill>
                  <a:prstClr val="white"/>
                </a:solidFill>
                <a:latin typeface="黑体" panose="02010609060101010101" pitchFamily="49" charset="-122"/>
                <a:ea typeface="黑体" panose="02010609060101010101" pitchFamily="49" charset="-122"/>
                <a:cs typeface="+mn-cs"/>
              </a:rPr>
              <a:t>：仿真机器人足球</a:t>
            </a:r>
            <a:endParaRPr lang="en-US" altLang="zh-CN" b="1" dirty="0">
              <a:solidFill>
                <a:prstClr val="white"/>
              </a:solidFill>
              <a:latin typeface="黑体" panose="02010609060101010101" pitchFamily="49" charset="-122"/>
              <a:ea typeface="黑体" panose="02010609060101010101" pitchFamily="49" charset="-122"/>
              <a:cs typeface="+mn-cs"/>
            </a:endParaRPr>
          </a:p>
        </p:txBody>
      </p:sp>
      <p:sp>
        <p:nvSpPr>
          <p:cNvPr id="4" name="Rectangle 3">
            <a:extLst>
              <a:ext uri="{FF2B5EF4-FFF2-40B4-BE49-F238E27FC236}">
                <a16:creationId xmlns:a16="http://schemas.microsoft.com/office/drawing/2014/main" id="{61DF9A77-60A2-3A0A-8999-E464B935BB53}"/>
              </a:ext>
            </a:extLst>
          </p:cNvPr>
          <p:cNvSpPr txBox="1">
            <a:spLocks noChangeArrowheads="1"/>
          </p:cNvSpPr>
          <p:nvPr/>
        </p:nvSpPr>
        <p:spPr>
          <a:xfrm>
            <a:off x="395288" y="1557338"/>
            <a:ext cx="8351837" cy="4891087"/>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lnSpc>
                <a:spcPts val="3400"/>
              </a:lnSpc>
            </a:pPr>
            <a:r>
              <a:rPr lang="zh-CN" altLang="zh-CN" sz="2400"/>
              <a:t>可选动作集确定为</a:t>
            </a:r>
          </a:p>
          <a:p>
            <a:pPr>
              <a:lnSpc>
                <a:spcPts val="3400"/>
              </a:lnSpc>
            </a:pPr>
            <a:r>
              <a:rPr lang="zh-CN" altLang="en-US" sz="2400"/>
              <a:t>S</a:t>
            </a:r>
            <a:r>
              <a:rPr lang="en-US" altLang="zh-CN" sz="2400"/>
              <a:t>hoot </a:t>
            </a:r>
            <a:r>
              <a:rPr lang="zh-CN" altLang="zh-CN" sz="2400"/>
              <a:t>的策略通过基于概率的射门训练的学习来得到。</a:t>
            </a:r>
          </a:p>
          <a:p>
            <a:pPr>
              <a:lnSpc>
                <a:spcPts val="3400"/>
              </a:lnSpc>
            </a:pPr>
            <a:r>
              <a:rPr lang="zh-CN" altLang="en-US" sz="2400"/>
              <a:t>D</a:t>
            </a:r>
            <a:r>
              <a:rPr lang="en-US" altLang="zh-CN" sz="2400"/>
              <a:t>ribble </a:t>
            </a:r>
            <a:r>
              <a:rPr lang="zh-CN" altLang="zh-CN" sz="2400"/>
              <a:t>的策略是，始终向受到威胁小，并且射门成功率高的区域带球。为了实现这一策略目标，可划分进攻区域为多个战略区，在每个战略区进行射门评价，记录每个区域的射门成功率。</a:t>
            </a:r>
            <a:endParaRPr lang="zh-CN" altLang="en-US" sz="2400"/>
          </a:p>
          <a:p>
            <a:pPr>
              <a:lnSpc>
                <a:spcPts val="3400"/>
              </a:lnSpc>
            </a:pPr>
            <a:r>
              <a:rPr lang="en-US" altLang="zh-CN" sz="2400"/>
              <a:t>Pass</a:t>
            </a:r>
            <a:r>
              <a:rPr lang="zh-CN" altLang="en-US" sz="2400"/>
              <a:t>策略很简单，只需在两个</a:t>
            </a:r>
            <a:r>
              <a:rPr lang="en-US" altLang="zh-CN" sz="2400"/>
              <a:t>Agent</a:t>
            </a:r>
            <a:r>
              <a:rPr lang="zh-CN" altLang="en-US" sz="2400"/>
              <a:t>间进行传球，即不需要选择球传送的对象，也不需要判断传球路径。如果传球失败的话，则认为在这种状态下执行</a:t>
            </a:r>
            <a:r>
              <a:rPr lang="en-US" altLang="zh-CN" sz="2400"/>
              <a:t>Pass</a:t>
            </a:r>
            <a:r>
              <a:rPr lang="zh-CN" altLang="en-US" sz="2400"/>
              <a:t>策略是不成功的；经过此训练后，不可能的传球路径也不会被执行了。</a:t>
            </a:r>
            <a:endParaRPr lang="en-US" altLang="zh-CN" sz="2400" dirty="0"/>
          </a:p>
        </p:txBody>
      </p:sp>
      <p:graphicFrame>
        <p:nvGraphicFramePr>
          <p:cNvPr id="5" name="Object 46">
            <a:extLst>
              <a:ext uri="{FF2B5EF4-FFF2-40B4-BE49-F238E27FC236}">
                <a16:creationId xmlns:a16="http://schemas.microsoft.com/office/drawing/2014/main" id="{1A7D0205-D70C-7CC4-2669-35D7164B0C2F}"/>
              </a:ext>
            </a:extLst>
          </p:cNvPr>
          <p:cNvGraphicFramePr>
            <a:graphicFrameLocks noChangeAspect="1"/>
          </p:cNvGraphicFramePr>
          <p:nvPr/>
        </p:nvGraphicFramePr>
        <p:xfrm>
          <a:off x="3598863" y="1628775"/>
          <a:ext cx="1946275" cy="392113"/>
        </p:xfrm>
        <a:graphic>
          <a:graphicData uri="http://schemas.openxmlformats.org/presentationml/2006/ole">
            <mc:AlternateContent xmlns:mc="http://schemas.openxmlformats.org/markup-compatibility/2006">
              <mc:Choice xmlns:v="urn:schemas-microsoft-com:vml" Requires="v">
                <p:oleObj name="Equation" r:id="rId2" imgW="31597600" imgH="6438900" progId="Equation.DSMT4">
                  <p:embed/>
                </p:oleObj>
              </mc:Choice>
              <mc:Fallback>
                <p:oleObj name="Equation" r:id="rId2" imgW="31597600" imgH="6438900" progId="Equation.DSMT4">
                  <p:embed/>
                  <p:pic>
                    <p:nvPicPr>
                      <p:cNvPr id="3489" name="Object 46">
                        <a:extLst>
                          <a:ext uri="{FF2B5EF4-FFF2-40B4-BE49-F238E27FC236}">
                            <a16:creationId xmlns:a16="http://schemas.microsoft.com/office/drawing/2014/main" id="{39B4B681-04D7-3DFB-4C9A-656A6403AD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98863" y="1628775"/>
                        <a:ext cx="1946275" cy="39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514349630"/>
      </p:ext>
    </p:extLst>
  </p:cSld>
  <p:clrMapOvr>
    <a:masterClrMapping/>
  </p:clrMapOvr>
  <p:transition spd="slow" advTm="18981">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B21E8A-A5B1-495D-AB08-E117FC9877AA}"/>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强化学习简介</a:t>
            </a:r>
          </a:p>
        </p:txBody>
      </p:sp>
      <p:sp>
        <p:nvSpPr>
          <p:cNvPr id="9" name="灯片编号占位符 8">
            <a:extLst>
              <a:ext uri="{FF2B5EF4-FFF2-40B4-BE49-F238E27FC236}">
                <a16:creationId xmlns:a16="http://schemas.microsoft.com/office/drawing/2014/main" id="{04A0A0A0-6A13-48E7-807B-6C0516177477}"/>
              </a:ext>
            </a:extLst>
          </p:cNvPr>
          <p:cNvSpPr>
            <a:spLocks noGrp="1"/>
          </p:cNvSpPr>
          <p:nvPr>
            <p:ph type="sldNum" sz="quarter" idx="12"/>
          </p:nvPr>
        </p:nvSpPr>
        <p:spPr/>
        <p:txBody>
          <a:bodyPr/>
          <a:lstStyle/>
          <a:p>
            <a:fld id="{B2A3831D-48B3-4F9C-8367-0C37AADCE304}" type="slidenum">
              <a:rPr lang="zh-CN" altLang="en-US" smtClean="0"/>
              <a:t>4</a:t>
            </a:fld>
            <a:endParaRPr lang="zh-CN" altLang="en-US"/>
          </a:p>
        </p:txBody>
      </p:sp>
      <p:pic>
        <p:nvPicPr>
          <p:cNvPr id="4" name="图片 3">
            <a:extLst>
              <a:ext uri="{FF2B5EF4-FFF2-40B4-BE49-F238E27FC236}">
                <a16:creationId xmlns:a16="http://schemas.microsoft.com/office/drawing/2014/main" id="{BE2A0321-D078-2863-0310-9B6B27871489}"/>
              </a:ext>
            </a:extLst>
          </p:cNvPr>
          <p:cNvPicPr>
            <a:picLocks noChangeAspect="1"/>
          </p:cNvPicPr>
          <p:nvPr/>
        </p:nvPicPr>
        <p:blipFill>
          <a:blip r:embed="rId2"/>
          <a:stretch>
            <a:fillRect/>
          </a:stretch>
        </p:blipFill>
        <p:spPr>
          <a:xfrm>
            <a:off x="310828" y="1979316"/>
            <a:ext cx="3488499" cy="3168352"/>
          </a:xfrm>
          <a:prstGeom prst="rect">
            <a:avLst/>
          </a:prstGeom>
        </p:spPr>
      </p:pic>
      <p:pic>
        <p:nvPicPr>
          <p:cNvPr id="5" name="图片 4">
            <a:extLst>
              <a:ext uri="{FF2B5EF4-FFF2-40B4-BE49-F238E27FC236}">
                <a16:creationId xmlns:a16="http://schemas.microsoft.com/office/drawing/2014/main" id="{09146298-AE05-8B2C-F7AD-174DAAC735B1}"/>
              </a:ext>
            </a:extLst>
          </p:cNvPr>
          <p:cNvPicPr>
            <a:picLocks noChangeAspect="1"/>
          </p:cNvPicPr>
          <p:nvPr/>
        </p:nvPicPr>
        <p:blipFill>
          <a:blip r:embed="rId3"/>
          <a:stretch>
            <a:fillRect/>
          </a:stretch>
        </p:blipFill>
        <p:spPr>
          <a:xfrm>
            <a:off x="4127252" y="2339355"/>
            <a:ext cx="4902504" cy="2680341"/>
          </a:xfrm>
          <a:prstGeom prst="rect">
            <a:avLst/>
          </a:prstGeom>
        </p:spPr>
      </p:pic>
    </p:spTree>
    <p:extLst>
      <p:ext uri="{BB962C8B-B14F-4D97-AF65-F5344CB8AC3E}">
        <p14:creationId xmlns:p14="http://schemas.microsoft.com/office/powerpoint/2010/main" val="3279886013"/>
      </p:ext>
    </p:extLst>
  </p:cSld>
  <p:clrMapOvr>
    <a:masterClrMapping/>
  </p:clrMapOvr>
  <p:transition spd="slow" advTm="18981">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AB9ECD-EA55-FE4A-52BD-378890DE6605}"/>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2</a:t>
            </a:r>
            <a:r>
              <a:rPr lang="zh-CN" altLang="en-US" b="1" dirty="0">
                <a:solidFill>
                  <a:prstClr val="white"/>
                </a:solidFill>
                <a:latin typeface="黑体" panose="02010609060101010101" pitchFamily="49" charset="-122"/>
                <a:ea typeface="黑体" panose="02010609060101010101" pitchFamily="49" charset="-122"/>
                <a:cs typeface="+mn-cs"/>
              </a:rPr>
              <a:t>：仿真机器人足球</a:t>
            </a:r>
            <a:endParaRPr lang="en-US" altLang="zh-CN" b="1" dirty="0">
              <a:solidFill>
                <a:prstClr val="white"/>
              </a:solidFill>
              <a:latin typeface="黑体" panose="02010609060101010101" pitchFamily="49" charset="-122"/>
              <a:ea typeface="黑体" panose="02010609060101010101" pitchFamily="49" charset="-122"/>
              <a:cs typeface="+mn-cs"/>
            </a:endParaRPr>
          </a:p>
        </p:txBody>
      </p:sp>
      <p:sp>
        <p:nvSpPr>
          <p:cNvPr id="4" name="Rectangle 3">
            <a:extLst>
              <a:ext uri="{FF2B5EF4-FFF2-40B4-BE49-F238E27FC236}">
                <a16:creationId xmlns:a16="http://schemas.microsoft.com/office/drawing/2014/main" id="{2FFE588F-6256-EBCA-C75F-FE30F9D5EBAC}"/>
              </a:ext>
            </a:extLst>
          </p:cNvPr>
          <p:cNvSpPr txBox="1">
            <a:spLocks noChangeArrowheads="1"/>
          </p:cNvSpPr>
          <p:nvPr/>
        </p:nvSpPr>
        <p:spPr>
          <a:xfrm>
            <a:off x="395288" y="1844675"/>
            <a:ext cx="8351837" cy="3455988"/>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lnSpc>
                <a:spcPts val="3400"/>
              </a:lnSpc>
            </a:pPr>
            <a:r>
              <a:rPr lang="zh-CN" altLang="zh-CN" sz="2400"/>
              <a:t>训练中的所有状态包含了四个吸收状态。假设进攻方在左半场，按照标准的</a:t>
            </a:r>
            <a:r>
              <a:rPr lang="en-US" altLang="zh-CN" sz="2400"/>
              <a:t>Soccer server</a:t>
            </a:r>
            <a:r>
              <a:rPr lang="zh-CN" altLang="en-US" sz="2400"/>
              <a:t>规范，这四个状态的比赛模式为</a:t>
            </a:r>
            <a:r>
              <a:rPr lang="en-US" altLang="zh-CN" sz="2400"/>
              <a:t>play_on</a:t>
            </a:r>
            <a:r>
              <a:rPr lang="zh-CN" altLang="en-US" sz="2400"/>
              <a:t>、</a:t>
            </a:r>
            <a:r>
              <a:rPr lang="en-US" altLang="zh-CN" sz="2400"/>
              <a:t>goal_left</a:t>
            </a:r>
            <a:r>
              <a:rPr lang="zh-CN" altLang="en-US" sz="2400"/>
              <a:t>、</a:t>
            </a:r>
            <a:r>
              <a:rPr lang="en-US" altLang="zh-CN" sz="2400"/>
              <a:t>goal_kick_right</a:t>
            </a:r>
            <a:r>
              <a:rPr lang="zh-CN" altLang="en-US" sz="2400"/>
              <a:t>和</a:t>
            </a:r>
            <a:r>
              <a:rPr lang="en-US" altLang="zh-CN" sz="2400"/>
              <a:t>free_kick_right</a:t>
            </a:r>
            <a:r>
              <a:rPr lang="zh-CN" altLang="en-US" sz="2400"/>
              <a:t>。当达到吸收状态时，给与主体最终奖励</a:t>
            </a:r>
            <a:r>
              <a:rPr lang="en-US" altLang="zh-CN" sz="2400"/>
              <a:t>r</a:t>
            </a:r>
            <a:r>
              <a:rPr lang="zh-CN" altLang="en-US" sz="2400"/>
              <a:t>。促使到达吸收状态的上一步动作获得的立即回报值为最终奖励值</a:t>
            </a:r>
            <a:r>
              <a:rPr lang="en-US" altLang="zh-CN" sz="2400"/>
              <a:t>r</a:t>
            </a:r>
            <a:r>
              <a:rPr lang="zh-CN" altLang="en-US" sz="2400"/>
              <a:t>，其他未直接促使到达吸收状态的动作均获得过程奖励值作为立即奖励；其中</a:t>
            </a:r>
            <a:r>
              <a:rPr lang="en-US" altLang="zh-CN" sz="2400"/>
              <a:t>goal_left</a:t>
            </a:r>
            <a:r>
              <a:rPr lang="zh-CN" altLang="en-US" sz="2400"/>
              <a:t>的</a:t>
            </a:r>
            <a:r>
              <a:rPr lang="en-US" altLang="zh-CN" sz="2400"/>
              <a:t>r</a:t>
            </a:r>
            <a:r>
              <a:rPr lang="zh-CN" altLang="en-US" sz="2400"/>
              <a:t>最大为</a:t>
            </a:r>
            <a:r>
              <a:rPr lang="en-US" altLang="zh-CN" sz="2400"/>
              <a:t>1</a:t>
            </a:r>
            <a:r>
              <a:rPr lang="zh-CN" altLang="en-US" sz="2400"/>
              <a:t>表示进球，其他状态下</a:t>
            </a:r>
            <a:r>
              <a:rPr lang="en-US" altLang="zh-CN" sz="2400"/>
              <a:t>r</a:t>
            </a:r>
            <a:r>
              <a:rPr lang="zh-CN" altLang="en-US" sz="2400"/>
              <a:t>为不同大小的负数。</a:t>
            </a:r>
            <a:endParaRPr lang="en-US" altLang="zh-CN" sz="2400" dirty="0"/>
          </a:p>
        </p:txBody>
      </p:sp>
    </p:spTree>
    <p:extLst>
      <p:ext uri="{BB962C8B-B14F-4D97-AF65-F5344CB8AC3E}">
        <p14:creationId xmlns:p14="http://schemas.microsoft.com/office/powerpoint/2010/main" val="1107059814"/>
      </p:ext>
    </p:extLst>
  </p:cSld>
  <p:clrMapOvr>
    <a:masterClrMapping/>
  </p:clrMapOvr>
  <p:transition spd="slow" advTm="18981">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AB9ECD-EA55-FE4A-52BD-378890DE6605}"/>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2</a:t>
            </a:r>
            <a:r>
              <a:rPr lang="zh-CN" altLang="en-US" b="1" dirty="0">
                <a:solidFill>
                  <a:prstClr val="white"/>
                </a:solidFill>
                <a:latin typeface="黑体" panose="02010609060101010101" pitchFamily="49" charset="-122"/>
                <a:ea typeface="黑体" panose="02010609060101010101" pitchFamily="49" charset="-122"/>
                <a:cs typeface="+mn-cs"/>
              </a:rPr>
              <a:t>：仿真机器人足球</a:t>
            </a:r>
            <a:endParaRPr lang="en-US" altLang="zh-CN" b="1" dirty="0">
              <a:solidFill>
                <a:prstClr val="white"/>
              </a:solidFill>
              <a:latin typeface="黑体" panose="02010609060101010101" pitchFamily="49" charset="-122"/>
              <a:ea typeface="黑体" panose="02010609060101010101" pitchFamily="49" charset="-122"/>
              <a:cs typeface="+mn-cs"/>
            </a:endParaRPr>
          </a:p>
        </p:txBody>
      </p:sp>
      <p:sp>
        <p:nvSpPr>
          <p:cNvPr id="4" name="Rectangle 3">
            <a:extLst>
              <a:ext uri="{FF2B5EF4-FFF2-40B4-BE49-F238E27FC236}">
                <a16:creationId xmlns:a16="http://schemas.microsoft.com/office/drawing/2014/main" id="{BAC74C12-7DFA-A7FB-0337-CBD2688F3F24}"/>
              </a:ext>
            </a:extLst>
          </p:cNvPr>
          <p:cNvSpPr txBox="1">
            <a:spLocks noChangeArrowheads="1"/>
          </p:cNvSpPr>
          <p:nvPr/>
        </p:nvSpPr>
        <p:spPr>
          <a:xfrm>
            <a:off x="395288" y="1557338"/>
            <a:ext cx="8351837" cy="2089150"/>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lnSpc>
                <a:spcPts val="3400"/>
              </a:lnSpc>
            </a:pPr>
            <a:r>
              <a:rPr lang="zh-CN" altLang="zh-CN" sz="2100"/>
              <a:t>主体在经过一定的状态和执行多个动作后获得了终态奖励（到达了吸收状态），这时就会对这个状态</a:t>
            </a:r>
            <a:r>
              <a:rPr lang="en-US" altLang="zh-CN" sz="2100"/>
              <a:t>-</a:t>
            </a:r>
            <a:r>
              <a:rPr lang="zh-CN" altLang="en-US" sz="2100"/>
              <a:t>动作序列分配奖励。</a:t>
            </a:r>
            <a:r>
              <a:rPr lang="en-US" altLang="zh-CN" sz="2100"/>
              <a:t>Q</a:t>
            </a:r>
            <a:r>
              <a:rPr lang="zh-CN" altLang="en-US" sz="2100"/>
              <a:t>学习算法的核心就是每一个状态和动作的组合都拥有一个</a:t>
            </a:r>
            <a:r>
              <a:rPr lang="en-US" altLang="zh-CN" sz="2100"/>
              <a:t>Q</a:t>
            </a:r>
            <a:r>
              <a:rPr lang="zh-CN" altLang="en-US" sz="2100"/>
              <a:t>值，每次获得最终回报后通过更新等式更新这个</a:t>
            </a:r>
            <a:r>
              <a:rPr lang="en-US" altLang="zh-CN" sz="2100"/>
              <a:t>Q</a:t>
            </a:r>
            <a:r>
              <a:rPr lang="zh-CN" altLang="en-US" sz="2100"/>
              <a:t>值。由于</a:t>
            </a:r>
            <a:r>
              <a:rPr lang="en-US" altLang="zh-CN" sz="2100"/>
              <a:t>Robocup</a:t>
            </a:r>
            <a:r>
              <a:rPr lang="zh-CN" altLang="en-US" sz="2100"/>
              <a:t>仿真平台在设计的时候在状态转换的时候加入了一个较小的随机噪音，所以该模型为非确定</a:t>
            </a:r>
            <a:r>
              <a:rPr lang="en-US" altLang="zh-CN" sz="2100"/>
              <a:t>MDP, </a:t>
            </a:r>
            <a:r>
              <a:rPr lang="zh-CN" altLang="en-US" sz="2100"/>
              <a:t>确定</a:t>
            </a:r>
            <a:r>
              <a:rPr lang="en-US" altLang="zh-CN" sz="2100"/>
              <a:t>Q</a:t>
            </a:r>
            <a:r>
              <a:rPr lang="zh-CN" altLang="en-US" sz="2100"/>
              <a:t>更新等式为：</a:t>
            </a:r>
          </a:p>
          <a:p>
            <a:pPr>
              <a:buFont typeface="Wingdings" pitchFamily="2" charset="2"/>
              <a:buNone/>
            </a:pPr>
            <a:endParaRPr lang="en-US" altLang="zh-CN" sz="2400"/>
          </a:p>
        </p:txBody>
      </p:sp>
      <p:sp>
        <p:nvSpPr>
          <p:cNvPr id="5" name="Rectangle 5">
            <a:extLst>
              <a:ext uri="{FF2B5EF4-FFF2-40B4-BE49-F238E27FC236}">
                <a16:creationId xmlns:a16="http://schemas.microsoft.com/office/drawing/2014/main" id="{38A59B8C-ECDF-F820-39B9-0C04C97F2293}"/>
              </a:ext>
            </a:extLst>
          </p:cNvPr>
          <p:cNvSpPr>
            <a:spLocks noChangeArrowheads="1"/>
          </p:cNvSpPr>
          <p:nvPr/>
        </p:nvSpPr>
        <p:spPr bwMode="auto">
          <a:xfrm>
            <a:off x="971550" y="5084763"/>
            <a:ext cx="2368550" cy="366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eaLnBrk="1" hangingPunct="1"/>
            <a:r>
              <a:rPr lang="zh-CN" altLang="en-US"/>
              <a:t>规定</a:t>
            </a:r>
            <a:r>
              <a:rPr lang="en-US" altLang="zh-CN"/>
              <a:t>=0.1</a:t>
            </a:r>
            <a:r>
              <a:rPr lang="zh-CN" altLang="en-US"/>
              <a:t>，</a:t>
            </a:r>
            <a:r>
              <a:rPr lang="en-US" altLang="zh-CN"/>
              <a:t>=0.95</a:t>
            </a:r>
            <a:r>
              <a:rPr lang="zh-CN" altLang="en-US"/>
              <a:t>。</a:t>
            </a:r>
          </a:p>
        </p:txBody>
      </p:sp>
      <p:graphicFrame>
        <p:nvGraphicFramePr>
          <p:cNvPr id="6" name="Object 6">
            <a:extLst>
              <a:ext uri="{FF2B5EF4-FFF2-40B4-BE49-F238E27FC236}">
                <a16:creationId xmlns:a16="http://schemas.microsoft.com/office/drawing/2014/main" id="{396C110C-7B77-88FC-8365-36DED7A18658}"/>
              </a:ext>
            </a:extLst>
          </p:cNvPr>
          <p:cNvGraphicFramePr>
            <a:graphicFrameLocks noChangeAspect="1"/>
          </p:cNvGraphicFramePr>
          <p:nvPr/>
        </p:nvGraphicFramePr>
        <p:xfrm>
          <a:off x="966788" y="4427538"/>
          <a:ext cx="6913562" cy="657225"/>
        </p:xfrm>
        <a:graphic>
          <a:graphicData uri="http://schemas.openxmlformats.org/presentationml/2006/ole">
            <mc:AlternateContent xmlns:mc="http://schemas.openxmlformats.org/markup-compatibility/2006">
              <mc:Choice xmlns:v="urn:schemas-microsoft-com:vml" Requires="v">
                <p:oleObj name="Equation" r:id="rId2" imgW="64947800" imgH="7315200" progId="Equation.DSMT4">
                  <p:embed/>
                </p:oleObj>
              </mc:Choice>
              <mc:Fallback>
                <p:oleObj name="Equation" r:id="rId2" imgW="64947800" imgH="7315200" progId="Equation.DSMT4">
                  <p:embed/>
                  <p:pic>
                    <p:nvPicPr>
                      <p:cNvPr id="3502" name="Object 6">
                        <a:extLst>
                          <a:ext uri="{FF2B5EF4-FFF2-40B4-BE49-F238E27FC236}">
                            <a16:creationId xmlns:a16="http://schemas.microsoft.com/office/drawing/2014/main" id="{B7D2C9CD-2490-0D5A-659C-5BBB1D6273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6788" y="4427538"/>
                        <a:ext cx="6913562" cy="65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705385588"/>
      </p:ext>
    </p:extLst>
  </p:cSld>
  <p:clrMapOvr>
    <a:masterClrMapping/>
  </p:clrMapOvr>
  <p:transition spd="slow" advTm="18981">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AB9ECD-EA55-FE4A-52BD-378890DE6605}"/>
              </a:ext>
            </a:extLst>
          </p:cNvPr>
          <p:cNvSpPr>
            <a:spLocks noGrp="1" noChangeArrowheads="1"/>
          </p:cNvSpPr>
          <p:nvPr>
            <p:ph type="title"/>
          </p:nvPr>
        </p:nvSpPr>
        <p:spPr>
          <a:xfrm>
            <a:off x="626903" y="107107"/>
            <a:ext cx="7864793" cy="1321881"/>
          </a:xfrm>
        </p:spPr>
        <p:txBody>
          <a:bodyPr>
            <a:normAutofit/>
          </a:bodyPr>
          <a:lstStyle/>
          <a:p>
            <a:pPr algn="ctr">
              <a:spcBef>
                <a:spcPts val="0"/>
              </a:spcBef>
            </a:pPr>
            <a:r>
              <a:rPr lang="zh-CN" altLang="en-US" b="1" dirty="0">
                <a:solidFill>
                  <a:prstClr val="white"/>
                </a:solidFill>
                <a:latin typeface="黑体" panose="02010609060101010101" pitchFamily="49" charset="-122"/>
                <a:ea typeface="黑体" panose="02010609060101010101" pitchFamily="49" charset="-122"/>
                <a:cs typeface="+mn-cs"/>
              </a:rPr>
              <a:t>例</a:t>
            </a:r>
            <a:r>
              <a:rPr lang="en-US" altLang="zh-CN" b="1" dirty="0">
                <a:solidFill>
                  <a:prstClr val="white"/>
                </a:solidFill>
                <a:latin typeface="黑体" panose="02010609060101010101" pitchFamily="49" charset="-122"/>
                <a:ea typeface="黑体" panose="02010609060101010101" pitchFamily="49" charset="-122"/>
                <a:cs typeface="+mn-cs"/>
              </a:rPr>
              <a:t>2</a:t>
            </a:r>
            <a:r>
              <a:rPr lang="zh-CN" altLang="en-US" b="1" dirty="0">
                <a:solidFill>
                  <a:prstClr val="white"/>
                </a:solidFill>
                <a:latin typeface="黑体" panose="02010609060101010101" pitchFamily="49" charset="-122"/>
                <a:ea typeface="黑体" panose="02010609060101010101" pitchFamily="49" charset="-122"/>
                <a:cs typeface="+mn-cs"/>
              </a:rPr>
              <a:t>：仿真机器人足球</a:t>
            </a:r>
            <a:endParaRPr lang="en-US" altLang="zh-CN" b="1" dirty="0">
              <a:solidFill>
                <a:prstClr val="white"/>
              </a:solidFill>
              <a:latin typeface="黑体" panose="02010609060101010101" pitchFamily="49" charset="-122"/>
              <a:ea typeface="黑体" panose="02010609060101010101" pitchFamily="49" charset="-122"/>
              <a:cs typeface="+mn-cs"/>
            </a:endParaRPr>
          </a:p>
        </p:txBody>
      </p:sp>
      <p:sp>
        <p:nvSpPr>
          <p:cNvPr id="4" name="Rectangle 3">
            <a:extLst>
              <a:ext uri="{FF2B5EF4-FFF2-40B4-BE49-F238E27FC236}">
                <a16:creationId xmlns:a16="http://schemas.microsoft.com/office/drawing/2014/main" id="{34FBAEAE-76CC-FC5B-90C0-3DCCEEF4A7C1}"/>
              </a:ext>
            </a:extLst>
          </p:cNvPr>
          <p:cNvSpPr txBox="1">
            <a:spLocks noChangeArrowheads="1"/>
          </p:cNvSpPr>
          <p:nvPr/>
        </p:nvSpPr>
        <p:spPr>
          <a:xfrm>
            <a:off x="395288" y="1557338"/>
            <a:ext cx="8351837" cy="1366837"/>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lnSpc>
                <a:spcPts val="3400"/>
              </a:lnSpc>
              <a:buFont typeface="Wingdings" pitchFamily="2" charset="2"/>
              <a:buNone/>
            </a:pPr>
            <a:r>
              <a:rPr lang="zh-CN" altLang="en-US" sz="2100"/>
              <a:t>     </a:t>
            </a:r>
            <a:r>
              <a:rPr lang="zh-CN" altLang="en-US" sz="2400"/>
              <a:t>在实际的训练中，初始</a:t>
            </a:r>
            <a:r>
              <a:rPr lang="en-US" altLang="zh-CN" sz="2400"/>
              <a:t>Q</a:t>
            </a:r>
            <a:r>
              <a:rPr lang="zh-CN" altLang="en-US" sz="2400"/>
              <a:t>表各项的值为</a:t>
            </a:r>
            <a:r>
              <a:rPr lang="en-US" altLang="zh-CN" sz="2400"/>
              <a:t>1</a:t>
            </a:r>
            <a:r>
              <a:rPr lang="zh-CN" altLang="en-US" sz="2400"/>
              <a:t>。经过大约</a:t>
            </a:r>
            <a:r>
              <a:rPr lang="en-US" altLang="zh-CN" sz="2400"/>
              <a:t>2</a:t>
            </a:r>
            <a:r>
              <a:rPr lang="zh-CN" altLang="en-US" sz="2400"/>
              <a:t>万次的训练（到达吸收状态为一次），</a:t>
            </a:r>
            <a:r>
              <a:rPr lang="en-US" altLang="zh-CN" sz="2400"/>
              <a:t>Agent</a:t>
            </a:r>
            <a:r>
              <a:rPr lang="zh-CN" altLang="en-US" sz="2400"/>
              <a:t>的</a:t>
            </a:r>
            <a:r>
              <a:rPr lang="en-US" altLang="zh-CN" sz="2400"/>
              <a:t>Q</a:t>
            </a:r>
            <a:r>
              <a:rPr lang="zh-CN" altLang="en-US" sz="2400"/>
              <a:t>表中的绝大部分项发生了变化，并且已经区分开来。下表是某场景下的训练次数和动作选择的变化示意表。</a:t>
            </a:r>
          </a:p>
          <a:p>
            <a:pPr>
              <a:buFont typeface="Wingdings" pitchFamily="2" charset="2"/>
              <a:buNone/>
            </a:pPr>
            <a:endParaRPr lang="en-US" altLang="zh-CN" sz="2400" dirty="0"/>
          </a:p>
        </p:txBody>
      </p:sp>
      <p:pic>
        <p:nvPicPr>
          <p:cNvPr id="5" name="Picture 9">
            <a:extLst>
              <a:ext uri="{FF2B5EF4-FFF2-40B4-BE49-F238E27FC236}">
                <a16:creationId xmlns:a16="http://schemas.microsoft.com/office/drawing/2014/main" id="{B0ACAA93-14AA-869F-99C0-C2925399794E}"/>
              </a:ext>
            </a:extLst>
          </p:cNvPr>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9613" y="4005263"/>
            <a:ext cx="5545137" cy="2089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05641061"/>
      </p:ext>
    </p:extLst>
  </p:cSld>
  <p:clrMapOvr>
    <a:masterClrMapping/>
  </p:clrMapOvr>
  <p:transition spd="slow" advTm="18981">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B21E8A-A5B1-495D-AB08-E117FC9877AA}"/>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第八讲 强化学习</a:t>
            </a:r>
          </a:p>
        </p:txBody>
      </p:sp>
      <p:grpSp>
        <p:nvGrpSpPr>
          <p:cNvPr id="4" name="组合 3">
            <a:extLst>
              <a:ext uri="{FF2B5EF4-FFF2-40B4-BE49-F238E27FC236}">
                <a16:creationId xmlns:a16="http://schemas.microsoft.com/office/drawing/2014/main" id="{448C5A97-EBAA-4139-9194-B806DDBCD2A8}"/>
              </a:ext>
            </a:extLst>
          </p:cNvPr>
          <p:cNvGrpSpPr/>
          <p:nvPr/>
        </p:nvGrpSpPr>
        <p:grpSpPr>
          <a:xfrm>
            <a:off x="2052118" y="2244670"/>
            <a:ext cx="5386610" cy="748878"/>
            <a:chOff x="1757778" y="2386694"/>
            <a:chExt cx="5386610" cy="748878"/>
          </a:xfrm>
        </p:grpSpPr>
        <p:sp>
          <p:nvSpPr>
            <p:cNvPr id="16" name="AutoShape 17">
              <a:extLst>
                <a:ext uri="{FF2B5EF4-FFF2-40B4-BE49-F238E27FC236}">
                  <a16:creationId xmlns:a16="http://schemas.microsoft.com/office/drawing/2014/main" id="{A7B265C5-E1E6-4E32-945B-8CB667C5DB14}"/>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强化学习模型</a:t>
              </a:r>
            </a:p>
          </p:txBody>
        </p:sp>
        <p:sp>
          <p:nvSpPr>
            <p:cNvPr id="15" name="椭圆 14">
              <a:extLst>
                <a:ext uri="{FF2B5EF4-FFF2-40B4-BE49-F238E27FC236}">
                  <a16:creationId xmlns:a16="http://schemas.microsoft.com/office/drawing/2014/main" id="{A910D4E4-9B63-49DC-B7DB-55BFBE5EDCEF}"/>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2</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sp>
        <p:nvSpPr>
          <p:cNvPr id="7" name="日期占位符 6">
            <a:extLst>
              <a:ext uri="{FF2B5EF4-FFF2-40B4-BE49-F238E27FC236}">
                <a16:creationId xmlns:a16="http://schemas.microsoft.com/office/drawing/2014/main" id="{562FE2F4-1E24-4891-9F7B-3D4F17ACF0EA}"/>
              </a:ext>
            </a:extLst>
          </p:cNvPr>
          <p:cNvSpPr>
            <a:spLocks noGrp="1"/>
          </p:cNvSpPr>
          <p:nvPr>
            <p:ph type="dt" sz="half" idx="10"/>
          </p:nvPr>
        </p:nvSpPr>
        <p:spPr/>
        <p:txBody>
          <a:bodyPr/>
          <a:lstStyle/>
          <a:p>
            <a:fld id="{D975D709-1E60-4726-8092-BBC680F12A18}" type="datetime1">
              <a:rPr lang="zh-CN" altLang="en-US" smtClean="0"/>
              <a:t>2022/10/30</a:t>
            </a:fld>
            <a:endParaRPr lang="zh-CN" altLang="en-US"/>
          </a:p>
        </p:txBody>
      </p:sp>
      <p:sp>
        <p:nvSpPr>
          <p:cNvPr id="9" name="灯片编号占位符 8">
            <a:extLst>
              <a:ext uri="{FF2B5EF4-FFF2-40B4-BE49-F238E27FC236}">
                <a16:creationId xmlns:a16="http://schemas.microsoft.com/office/drawing/2014/main" id="{04A0A0A0-6A13-48E7-807B-6C0516177477}"/>
              </a:ext>
            </a:extLst>
          </p:cNvPr>
          <p:cNvSpPr>
            <a:spLocks noGrp="1"/>
          </p:cNvSpPr>
          <p:nvPr>
            <p:ph type="sldNum" sz="quarter" idx="12"/>
          </p:nvPr>
        </p:nvSpPr>
        <p:spPr/>
        <p:txBody>
          <a:bodyPr/>
          <a:lstStyle/>
          <a:p>
            <a:fld id="{B2A3831D-48B3-4F9C-8367-0C37AADCE304}" type="slidenum">
              <a:rPr lang="zh-CN" altLang="en-US" smtClean="0"/>
              <a:t>43</a:t>
            </a:fld>
            <a:endParaRPr lang="zh-CN" altLang="en-US" dirty="0"/>
          </a:p>
        </p:txBody>
      </p:sp>
      <p:grpSp>
        <p:nvGrpSpPr>
          <p:cNvPr id="22" name="组合 21">
            <a:extLst>
              <a:ext uri="{FF2B5EF4-FFF2-40B4-BE49-F238E27FC236}">
                <a16:creationId xmlns:a16="http://schemas.microsoft.com/office/drawing/2014/main" id="{23E2CA7E-EC0E-4D67-9BF6-70E2EC246736}"/>
              </a:ext>
            </a:extLst>
          </p:cNvPr>
          <p:cNvGrpSpPr/>
          <p:nvPr/>
        </p:nvGrpSpPr>
        <p:grpSpPr>
          <a:xfrm>
            <a:off x="2079243" y="3250383"/>
            <a:ext cx="5386610" cy="748878"/>
            <a:chOff x="1757778" y="2386694"/>
            <a:chExt cx="5386610" cy="748878"/>
          </a:xfrm>
        </p:grpSpPr>
        <p:sp>
          <p:nvSpPr>
            <p:cNvPr id="23" name="AutoShape 17">
              <a:extLst>
                <a:ext uri="{FF2B5EF4-FFF2-40B4-BE49-F238E27FC236}">
                  <a16:creationId xmlns:a16="http://schemas.microsoft.com/office/drawing/2014/main" id="{18075BB3-16CB-4DB4-B068-D59DAB2A4C01}"/>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主要方法</a:t>
              </a:r>
            </a:p>
          </p:txBody>
        </p:sp>
        <p:sp>
          <p:nvSpPr>
            <p:cNvPr id="24" name="椭圆 23">
              <a:extLst>
                <a:ext uri="{FF2B5EF4-FFF2-40B4-BE49-F238E27FC236}">
                  <a16:creationId xmlns:a16="http://schemas.microsoft.com/office/drawing/2014/main" id="{0B6FD436-3A0A-47D4-A36F-928C826402B3}"/>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3</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25" name="组合 24">
            <a:extLst>
              <a:ext uri="{FF2B5EF4-FFF2-40B4-BE49-F238E27FC236}">
                <a16:creationId xmlns:a16="http://schemas.microsoft.com/office/drawing/2014/main" id="{20B500B0-9876-47DE-9FDE-7C7F83C92CF0}"/>
              </a:ext>
            </a:extLst>
          </p:cNvPr>
          <p:cNvGrpSpPr/>
          <p:nvPr/>
        </p:nvGrpSpPr>
        <p:grpSpPr>
          <a:xfrm>
            <a:off x="2052118" y="1234911"/>
            <a:ext cx="5387502" cy="748878"/>
            <a:chOff x="1757779" y="1486730"/>
            <a:chExt cx="5387502" cy="748878"/>
          </a:xfrm>
        </p:grpSpPr>
        <p:sp>
          <p:nvSpPr>
            <p:cNvPr id="26" name="AutoShape 6">
              <a:extLst>
                <a:ext uri="{FF2B5EF4-FFF2-40B4-BE49-F238E27FC236}">
                  <a16:creationId xmlns:a16="http://schemas.microsoft.com/office/drawing/2014/main" id="{C6811509-856A-4909-9255-7A9AF11F07D6}"/>
                </a:ext>
              </a:extLst>
            </p:cNvPr>
            <p:cNvSpPr>
              <a:spLocks noChangeArrowheads="1"/>
            </p:cNvSpPr>
            <p:nvPr/>
          </p:nvSpPr>
          <p:spPr bwMode="auto">
            <a:xfrm>
              <a:off x="2279109" y="1595371"/>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背景与意义</a:t>
              </a:r>
            </a:p>
          </p:txBody>
        </p:sp>
        <p:sp>
          <p:nvSpPr>
            <p:cNvPr id="27" name="椭圆 26">
              <a:extLst>
                <a:ext uri="{FF2B5EF4-FFF2-40B4-BE49-F238E27FC236}">
                  <a16:creationId xmlns:a16="http://schemas.microsoft.com/office/drawing/2014/main" id="{517E1EA5-870D-49F1-A265-4E11FC2B46FC}"/>
                </a:ext>
              </a:extLst>
            </p:cNvPr>
            <p:cNvSpPr/>
            <p:nvPr/>
          </p:nvSpPr>
          <p:spPr bwMode="auto">
            <a:xfrm>
              <a:off x="1757779" y="1486730"/>
              <a:ext cx="754503"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1</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3" name="组合 2">
            <a:extLst>
              <a:ext uri="{FF2B5EF4-FFF2-40B4-BE49-F238E27FC236}">
                <a16:creationId xmlns:a16="http://schemas.microsoft.com/office/drawing/2014/main" id="{B6C889EA-8639-3D1B-F78C-CE3159D46A7C}"/>
              </a:ext>
            </a:extLst>
          </p:cNvPr>
          <p:cNvGrpSpPr/>
          <p:nvPr/>
        </p:nvGrpSpPr>
        <p:grpSpPr>
          <a:xfrm>
            <a:off x="2079243" y="4258959"/>
            <a:ext cx="5386610" cy="748878"/>
            <a:chOff x="1757778" y="2386694"/>
            <a:chExt cx="5386610" cy="748878"/>
          </a:xfrm>
        </p:grpSpPr>
        <p:sp>
          <p:nvSpPr>
            <p:cNvPr id="10" name="AutoShape 17">
              <a:extLst>
                <a:ext uri="{FF2B5EF4-FFF2-40B4-BE49-F238E27FC236}">
                  <a16:creationId xmlns:a16="http://schemas.microsoft.com/office/drawing/2014/main" id="{D4BDAF73-5126-EF8B-224A-89FE56E8C262}"/>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强化学习应用</a:t>
              </a:r>
            </a:p>
          </p:txBody>
        </p:sp>
        <p:sp>
          <p:nvSpPr>
            <p:cNvPr id="11" name="椭圆 10">
              <a:extLst>
                <a:ext uri="{FF2B5EF4-FFF2-40B4-BE49-F238E27FC236}">
                  <a16:creationId xmlns:a16="http://schemas.microsoft.com/office/drawing/2014/main" id="{D9226F6E-690F-575E-9F01-6BEF37804DE7}"/>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4</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5" name="组合 4">
            <a:extLst>
              <a:ext uri="{FF2B5EF4-FFF2-40B4-BE49-F238E27FC236}">
                <a16:creationId xmlns:a16="http://schemas.microsoft.com/office/drawing/2014/main" id="{47C888E3-36CB-DA20-0EDC-CA82BF189BE5}"/>
              </a:ext>
            </a:extLst>
          </p:cNvPr>
          <p:cNvGrpSpPr/>
          <p:nvPr/>
        </p:nvGrpSpPr>
        <p:grpSpPr>
          <a:xfrm>
            <a:off x="2079243" y="5260486"/>
            <a:ext cx="5386610" cy="748878"/>
            <a:chOff x="1757778" y="2386694"/>
            <a:chExt cx="5386610" cy="748878"/>
          </a:xfrm>
        </p:grpSpPr>
        <p:sp>
          <p:nvSpPr>
            <p:cNvPr id="6" name="AutoShape 17">
              <a:extLst>
                <a:ext uri="{FF2B5EF4-FFF2-40B4-BE49-F238E27FC236}">
                  <a16:creationId xmlns:a16="http://schemas.microsoft.com/office/drawing/2014/main" id="{4B909535-E650-5A92-8527-18E653574CC7}"/>
                </a:ext>
              </a:extLst>
            </p:cNvPr>
            <p:cNvSpPr>
              <a:spLocks noChangeArrowheads="1"/>
            </p:cNvSpPr>
            <p:nvPr/>
          </p:nvSpPr>
          <p:spPr bwMode="auto">
            <a:xfrm>
              <a:off x="2278216" y="2493915"/>
              <a:ext cx="4866172" cy="561658"/>
            </a:xfrm>
            <a:prstGeom prst="roundRect">
              <a:avLst>
                <a:gd name="adj" fmla="val 7292"/>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rPr>
                <a:t>多智能体强化学习</a:t>
              </a:r>
            </a:p>
          </p:txBody>
        </p:sp>
        <p:sp>
          <p:nvSpPr>
            <p:cNvPr id="8" name="椭圆 7">
              <a:extLst>
                <a:ext uri="{FF2B5EF4-FFF2-40B4-BE49-F238E27FC236}">
                  <a16:creationId xmlns:a16="http://schemas.microsoft.com/office/drawing/2014/main" id="{3C275496-FC2C-758A-4FB2-E96ABCD6B0F7}"/>
                </a:ext>
              </a:extLst>
            </p:cNvPr>
            <p:cNvSpPr/>
            <p:nvPr/>
          </p:nvSpPr>
          <p:spPr bwMode="auto">
            <a:xfrm>
              <a:off x="1757778" y="2386694"/>
              <a:ext cx="754504" cy="748878"/>
            </a:xfrm>
            <a:prstGeom prst="ellipse">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rPr>
                <a:t>5</a:t>
              </a:r>
              <a:endParaRPr lang="zh-CN" altLang="en-US"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endParaRPr>
            </a:p>
          </p:txBody>
        </p:sp>
      </p:grpSp>
    </p:spTree>
    <p:extLst>
      <p:ext uri="{BB962C8B-B14F-4D97-AF65-F5344CB8AC3E}">
        <p14:creationId xmlns:p14="http://schemas.microsoft.com/office/powerpoint/2010/main" val="3794749485"/>
      </p:ext>
    </p:extLst>
  </p:cSld>
  <p:clrMapOvr>
    <a:masterClrMapping/>
  </p:clrMapOvr>
  <p:transition spd="slow" advTm="18981">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943772F-0A68-CB2D-3373-568C0EC2ACA7}"/>
              </a:ext>
            </a:extLst>
          </p:cNvPr>
          <p:cNvSpPr>
            <a:spLocks noGrp="1"/>
          </p:cNvSpPr>
          <p:nvPr>
            <p:ph type="dt" sz="half" idx="10"/>
          </p:nvPr>
        </p:nvSpPr>
        <p:spPr/>
        <p:txBody>
          <a:bodyPr/>
          <a:lstStyle/>
          <a:p>
            <a:fld id="{D6E71C6A-4A09-DA41-BD05-9DFBC0B80876}" type="datetime1">
              <a:rPr lang="zh-CN" altLang="en-US"/>
              <a:pPr/>
              <a:t>2022/10/30</a:t>
            </a:fld>
            <a:endParaRPr lang="zh-CN" altLang="en-US"/>
          </a:p>
        </p:txBody>
      </p:sp>
      <p:sp>
        <p:nvSpPr>
          <p:cNvPr id="4" name="灯片编号占位符 3">
            <a:extLst>
              <a:ext uri="{FF2B5EF4-FFF2-40B4-BE49-F238E27FC236}">
                <a16:creationId xmlns:a16="http://schemas.microsoft.com/office/drawing/2014/main" id="{EBCDF9D6-FB11-4F67-AAB5-604E12861E33}"/>
              </a:ext>
            </a:extLst>
          </p:cNvPr>
          <p:cNvSpPr>
            <a:spLocks noGrp="1"/>
          </p:cNvSpPr>
          <p:nvPr>
            <p:ph type="sldNum" sz="quarter" idx="12"/>
          </p:nvPr>
        </p:nvSpPr>
        <p:spPr/>
        <p:txBody>
          <a:bodyPr/>
          <a:lstStyle/>
          <a:p>
            <a:fld id="{2BB6A500-529A-6049-AA75-D3B4FE21978E}" type="slidenum">
              <a:rPr lang="zh-CN" altLang="en-US"/>
              <a:pPr/>
              <a:t>44</a:t>
            </a:fld>
            <a:endParaRPr lang="zh-CN" altLang="en-US"/>
          </a:p>
        </p:txBody>
      </p:sp>
      <p:grpSp>
        <p:nvGrpSpPr>
          <p:cNvPr id="6" name="组合 5">
            <a:extLst>
              <a:ext uri="{FF2B5EF4-FFF2-40B4-BE49-F238E27FC236}">
                <a16:creationId xmlns:a16="http://schemas.microsoft.com/office/drawing/2014/main" id="{9AC561F2-EBF1-437E-199F-54B445167BFE}"/>
              </a:ext>
            </a:extLst>
          </p:cNvPr>
          <p:cNvGrpSpPr/>
          <p:nvPr/>
        </p:nvGrpSpPr>
        <p:grpSpPr>
          <a:xfrm>
            <a:off x="1246932" y="1511493"/>
            <a:ext cx="6402243" cy="3020038"/>
            <a:chOff x="2477537" y="1983613"/>
            <a:chExt cx="4073819" cy="2202078"/>
          </a:xfrm>
        </p:grpSpPr>
        <p:pic>
          <p:nvPicPr>
            <p:cNvPr id="3358" name="Picture 5">
              <a:extLst>
                <a:ext uri="{FF2B5EF4-FFF2-40B4-BE49-F238E27FC236}">
                  <a16:creationId xmlns:a16="http://schemas.microsoft.com/office/drawing/2014/main" id="{95619F0D-6977-1921-9B7F-7EDD52C750B2}"/>
                </a:ext>
              </a:extLst>
            </p:cNvPr>
            <p:cNvPicPr preferRelativeResize="0">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7537" y="2700752"/>
              <a:ext cx="3470134" cy="148493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tri"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359" name="Rectangle 6">
              <a:extLst>
                <a:ext uri="{FF2B5EF4-FFF2-40B4-BE49-F238E27FC236}">
                  <a16:creationId xmlns:a16="http://schemas.microsoft.com/office/drawing/2014/main" id="{2F154CAC-217E-491D-55E4-54915C57596E}"/>
                </a:ext>
              </a:extLst>
            </p:cNvPr>
            <p:cNvSpPr>
              <a:spLocks noChangeArrowheads="1"/>
            </p:cNvSpPr>
            <p:nvPr/>
          </p:nvSpPr>
          <p:spPr bwMode="auto">
            <a:xfrm>
              <a:off x="3554039" y="2916053"/>
              <a:ext cx="1748538" cy="3240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cap="flat" cmpd="tri"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6063" tIns="22426" rIns="56063" bIns="22426">
              <a:spAutoFit/>
            </a:bodyPr>
            <a:lstStyle>
              <a:lvl1pPr algn="r" defTabSz="809625" eaLnBrk="0" hangingPunct="0">
                <a:defRPr>
                  <a:solidFill>
                    <a:schemeClr val="tx1"/>
                  </a:solidFill>
                  <a:latin typeface="Verdana" panose="020B0604030504040204" pitchFamily="34" charset="0"/>
                  <a:ea typeface="宋体" panose="02010600030101010101" pitchFamily="2" charset="-122"/>
                </a:defRPr>
              </a:lvl1pPr>
              <a:lvl2pPr algn="r" defTabSz="809625" eaLnBrk="0" hangingPunct="0">
                <a:defRPr>
                  <a:solidFill>
                    <a:schemeClr val="tx1"/>
                  </a:solidFill>
                  <a:latin typeface="Verdana" panose="020B0604030504040204" pitchFamily="34" charset="0"/>
                  <a:ea typeface="宋体" panose="02010600030101010101" pitchFamily="2" charset="-122"/>
                </a:defRPr>
              </a:lvl2pPr>
              <a:lvl3pPr algn="r" defTabSz="809625" eaLnBrk="0" hangingPunct="0">
                <a:defRPr>
                  <a:solidFill>
                    <a:schemeClr val="tx1"/>
                  </a:solidFill>
                  <a:latin typeface="Verdana" panose="020B0604030504040204" pitchFamily="34" charset="0"/>
                  <a:ea typeface="宋体" panose="02010600030101010101" pitchFamily="2" charset="-122"/>
                </a:defRPr>
              </a:lvl3pPr>
              <a:lvl4pPr algn="r" defTabSz="809625" eaLnBrk="0" hangingPunct="0">
                <a:defRPr>
                  <a:solidFill>
                    <a:schemeClr val="tx1"/>
                  </a:solidFill>
                  <a:latin typeface="Verdana" panose="020B0604030504040204" pitchFamily="34" charset="0"/>
                  <a:ea typeface="宋体" panose="02010600030101010101" pitchFamily="2" charset="-122"/>
                </a:defRPr>
              </a:lvl4pPr>
              <a:lvl5pPr algn="r" defTabSz="809625" eaLnBrk="0" hangingPunct="0">
                <a:defRPr>
                  <a:solidFill>
                    <a:schemeClr val="tx1"/>
                  </a:solidFill>
                  <a:latin typeface="Verdana" panose="020B0604030504040204" pitchFamily="34" charset="0"/>
                  <a:ea typeface="宋体" panose="02010600030101010101" pitchFamily="2" charset="-122"/>
                </a:defRPr>
              </a:lvl5pPr>
              <a:lvl6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lnSpc>
                  <a:spcPct val="85000"/>
                </a:lnSpc>
              </a:pPr>
              <a:r>
                <a:rPr lang="en-US" altLang="en-US" sz="2094" b="1">
                  <a:solidFill>
                    <a:schemeClr val="bg1"/>
                  </a:solidFill>
                  <a:latin typeface="Helvetica" pitchFamily="2" charset="0"/>
                </a:rPr>
                <a:t>Environment</a:t>
              </a:r>
            </a:p>
          </p:txBody>
        </p:sp>
        <p:sp>
          <p:nvSpPr>
            <p:cNvPr id="3360" name="Rectangle 7">
              <a:extLst>
                <a:ext uri="{FF2B5EF4-FFF2-40B4-BE49-F238E27FC236}">
                  <a16:creationId xmlns:a16="http://schemas.microsoft.com/office/drawing/2014/main" id="{52461A04-D7F2-3000-1645-85CC57F23F09}"/>
                </a:ext>
              </a:extLst>
            </p:cNvPr>
            <p:cNvSpPr>
              <a:spLocks noChangeArrowheads="1"/>
            </p:cNvSpPr>
            <p:nvPr/>
          </p:nvSpPr>
          <p:spPr bwMode="auto">
            <a:xfrm>
              <a:off x="5650050" y="3390980"/>
              <a:ext cx="901306" cy="3240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cap="flat" cmpd="tri"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6063" tIns="22426" rIns="56063" bIns="22426">
              <a:spAutoFit/>
            </a:bodyPr>
            <a:lstStyle>
              <a:lvl1pPr algn="r" defTabSz="809625" eaLnBrk="0" hangingPunct="0">
                <a:defRPr>
                  <a:solidFill>
                    <a:schemeClr val="tx1"/>
                  </a:solidFill>
                  <a:latin typeface="Verdana" panose="020B0604030504040204" pitchFamily="34" charset="0"/>
                  <a:ea typeface="宋体" panose="02010600030101010101" pitchFamily="2" charset="-122"/>
                </a:defRPr>
              </a:lvl1pPr>
              <a:lvl2pPr algn="r" defTabSz="809625" eaLnBrk="0" hangingPunct="0">
                <a:defRPr>
                  <a:solidFill>
                    <a:schemeClr val="tx1"/>
                  </a:solidFill>
                  <a:latin typeface="Verdana" panose="020B0604030504040204" pitchFamily="34" charset="0"/>
                  <a:ea typeface="宋体" panose="02010600030101010101" pitchFamily="2" charset="-122"/>
                </a:defRPr>
              </a:lvl2pPr>
              <a:lvl3pPr algn="r" defTabSz="809625" eaLnBrk="0" hangingPunct="0">
                <a:defRPr>
                  <a:solidFill>
                    <a:schemeClr val="tx1"/>
                  </a:solidFill>
                  <a:latin typeface="Verdana" panose="020B0604030504040204" pitchFamily="34" charset="0"/>
                  <a:ea typeface="宋体" panose="02010600030101010101" pitchFamily="2" charset="-122"/>
                </a:defRPr>
              </a:lvl3pPr>
              <a:lvl4pPr algn="r" defTabSz="809625" eaLnBrk="0" hangingPunct="0">
                <a:defRPr>
                  <a:solidFill>
                    <a:schemeClr val="tx1"/>
                  </a:solidFill>
                  <a:latin typeface="Verdana" panose="020B0604030504040204" pitchFamily="34" charset="0"/>
                  <a:ea typeface="宋体" panose="02010600030101010101" pitchFamily="2" charset="-122"/>
                </a:defRPr>
              </a:lvl4pPr>
              <a:lvl5pPr algn="r" defTabSz="809625" eaLnBrk="0" hangingPunct="0">
                <a:defRPr>
                  <a:solidFill>
                    <a:schemeClr val="tx1"/>
                  </a:solidFill>
                  <a:latin typeface="Verdana" panose="020B0604030504040204" pitchFamily="34" charset="0"/>
                  <a:ea typeface="宋体" panose="02010600030101010101" pitchFamily="2" charset="-122"/>
                </a:defRPr>
              </a:lvl5pPr>
              <a:lvl6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lnSpc>
                  <a:spcPct val="85000"/>
                </a:lnSpc>
              </a:pPr>
              <a:r>
                <a:rPr lang="en-US" altLang="en-US" sz="2094" b="1">
                  <a:latin typeface="Helvetica" pitchFamily="2" charset="0"/>
                </a:rPr>
                <a:t>action</a:t>
              </a:r>
            </a:p>
          </p:txBody>
        </p:sp>
        <p:sp>
          <p:nvSpPr>
            <p:cNvPr id="3361" name="Rectangle 8">
              <a:extLst>
                <a:ext uri="{FF2B5EF4-FFF2-40B4-BE49-F238E27FC236}">
                  <a16:creationId xmlns:a16="http://schemas.microsoft.com/office/drawing/2014/main" id="{8D49B784-D4AD-0104-F6E0-E57CB825A3A2}"/>
                </a:ext>
              </a:extLst>
            </p:cNvPr>
            <p:cNvSpPr>
              <a:spLocks noChangeArrowheads="1"/>
            </p:cNvSpPr>
            <p:nvPr/>
          </p:nvSpPr>
          <p:spPr bwMode="auto">
            <a:xfrm>
              <a:off x="3072779" y="3447971"/>
              <a:ext cx="738255" cy="3240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cap="flat" cmpd="tri"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6063" tIns="22426" rIns="56063" bIns="22426">
              <a:spAutoFit/>
            </a:bodyPr>
            <a:lstStyle>
              <a:lvl1pPr algn="r" defTabSz="809625" eaLnBrk="0" hangingPunct="0">
                <a:defRPr>
                  <a:solidFill>
                    <a:schemeClr val="tx1"/>
                  </a:solidFill>
                  <a:latin typeface="Verdana" panose="020B0604030504040204" pitchFamily="34" charset="0"/>
                  <a:ea typeface="宋体" panose="02010600030101010101" pitchFamily="2" charset="-122"/>
                </a:defRPr>
              </a:lvl1pPr>
              <a:lvl2pPr algn="r" defTabSz="809625" eaLnBrk="0" hangingPunct="0">
                <a:defRPr>
                  <a:solidFill>
                    <a:schemeClr val="tx1"/>
                  </a:solidFill>
                  <a:latin typeface="Verdana" panose="020B0604030504040204" pitchFamily="34" charset="0"/>
                  <a:ea typeface="宋体" panose="02010600030101010101" pitchFamily="2" charset="-122"/>
                </a:defRPr>
              </a:lvl2pPr>
              <a:lvl3pPr algn="r" defTabSz="809625" eaLnBrk="0" hangingPunct="0">
                <a:defRPr>
                  <a:solidFill>
                    <a:schemeClr val="tx1"/>
                  </a:solidFill>
                  <a:latin typeface="Verdana" panose="020B0604030504040204" pitchFamily="34" charset="0"/>
                  <a:ea typeface="宋体" panose="02010600030101010101" pitchFamily="2" charset="-122"/>
                </a:defRPr>
              </a:lvl3pPr>
              <a:lvl4pPr algn="r" defTabSz="809625" eaLnBrk="0" hangingPunct="0">
                <a:defRPr>
                  <a:solidFill>
                    <a:schemeClr val="tx1"/>
                  </a:solidFill>
                  <a:latin typeface="Verdana" panose="020B0604030504040204" pitchFamily="34" charset="0"/>
                  <a:ea typeface="宋体" panose="02010600030101010101" pitchFamily="2" charset="-122"/>
                </a:defRPr>
              </a:lvl4pPr>
              <a:lvl5pPr algn="r" defTabSz="809625" eaLnBrk="0" hangingPunct="0">
                <a:defRPr>
                  <a:solidFill>
                    <a:schemeClr val="tx1"/>
                  </a:solidFill>
                  <a:latin typeface="Verdana" panose="020B0604030504040204" pitchFamily="34" charset="0"/>
                  <a:ea typeface="宋体" panose="02010600030101010101" pitchFamily="2" charset="-122"/>
                </a:defRPr>
              </a:lvl5pPr>
              <a:lvl6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lnSpc>
                  <a:spcPct val="85000"/>
                </a:lnSpc>
              </a:pPr>
              <a:r>
                <a:rPr lang="en-US" altLang="en-US" sz="2094" b="1">
                  <a:latin typeface="Helvetica" pitchFamily="2" charset="0"/>
                </a:rPr>
                <a:t>state</a:t>
              </a:r>
            </a:p>
          </p:txBody>
        </p:sp>
        <p:sp>
          <p:nvSpPr>
            <p:cNvPr id="3362" name="Rectangle 9">
              <a:extLst>
                <a:ext uri="{FF2B5EF4-FFF2-40B4-BE49-F238E27FC236}">
                  <a16:creationId xmlns:a16="http://schemas.microsoft.com/office/drawing/2014/main" id="{7B468E67-A9D4-782F-F500-579FC8FE6327}"/>
                </a:ext>
              </a:extLst>
            </p:cNvPr>
            <p:cNvSpPr>
              <a:spLocks noChangeArrowheads="1"/>
            </p:cNvSpPr>
            <p:nvPr/>
          </p:nvSpPr>
          <p:spPr bwMode="auto">
            <a:xfrm>
              <a:off x="2936633" y="3706015"/>
              <a:ext cx="989226" cy="3240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cap="flat" cmpd="tri"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56063" tIns="22426" rIns="56063" bIns="22426">
              <a:spAutoFit/>
            </a:bodyPr>
            <a:lstStyle>
              <a:lvl1pPr algn="r" defTabSz="809625" eaLnBrk="0" hangingPunct="0">
                <a:defRPr>
                  <a:solidFill>
                    <a:schemeClr val="tx1"/>
                  </a:solidFill>
                  <a:latin typeface="Verdana" panose="020B0604030504040204" pitchFamily="34" charset="0"/>
                  <a:ea typeface="宋体" panose="02010600030101010101" pitchFamily="2" charset="-122"/>
                </a:defRPr>
              </a:lvl1pPr>
              <a:lvl2pPr algn="r" defTabSz="809625" eaLnBrk="0" hangingPunct="0">
                <a:defRPr>
                  <a:solidFill>
                    <a:schemeClr val="tx1"/>
                  </a:solidFill>
                  <a:latin typeface="Verdana" panose="020B0604030504040204" pitchFamily="34" charset="0"/>
                  <a:ea typeface="宋体" panose="02010600030101010101" pitchFamily="2" charset="-122"/>
                </a:defRPr>
              </a:lvl2pPr>
              <a:lvl3pPr algn="r" defTabSz="809625" eaLnBrk="0" hangingPunct="0">
                <a:defRPr>
                  <a:solidFill>
                    <a:schemeClr val="tx1"/>
                  </a:solidFill>
                  <a:latin typeface="Verdana" panose="020B0604030504040204" pitchFamily="34" charset="0"/>
                  <a:ea typeface="宋体" panose="02010600030101010101" pitchFamily="2" charset="-122"/>
                </a:defRPr>
              </a:lvl3pPr>
              <a:lvl4pPr algn="r" defTabSz="809625" eaLnBrk="0" hangingPunct="0">
                <a:defRPr>
                  <a:solidFill>
                    <a:schemeClr val="tx1"/>
                  </a:solidFill>
                  <a:latin typeface="Verdana" panose="020B0604030504040204" pitchFamily="34" charset="0"/>
                  <a:ea typeface="宋体" panose="02010600030101010101" pitchFamily="2" charset="-122"/>
                </a:defRPr>
              </a:lvl4pPr>
              <a:lvl5pPr algn="r" defTabSz="809625" eaLnBrk="0" hangingPunct="0">
                <a:defRPr>
                  <a:solidFill>
                    <a:schemeClr val="tx1"/>
                  </a:solidFill>
                  <a:latin typeface="Verdana" panose="020B0604030504040204" pitchFamily="34" charset="0"/>
                  <a:ea typeface="宋体" panose="02010600030101010101" pitchFamily="2" charset="-122"/>
                </a:defRPr>
              </a:lvl5pPr>
              <a:lvl6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a:lnSpc>
                  <a:spcPct val="85000"/>
                </a:lnSpc>
              </a:pPr>
              <a:r>
                <a:rPr lang="en-US" altLang="en-US" sz="2094" b="1">
                  <a:latin typeface="Helvetica" pitchFamily="2" charset="0"/>
                </a:rPr>
                <a:t>reward</a:t>
              </a:r>
            </a:p>
          </p:txBody>
        </p:sp>
        <p:sp>
          <p:nvSpPr>
            <p:cNvPr id="3363" name="Rectangle 10">
              <a:extLst>
                <a:ext uri="{FF2B5EF4-FFF2-40B4-BE49-F238E27FC236}">
                  <a16:creationId xmlns:a16="http://schemas.microsoft.com/office/drawing/2014/main" id="{33050EF6-4633-BD43-051A-ADEFB2EB74E7}"/>
                </a:ext>
              </a:extLst>
            </p:cNvPr>
            <p:cNvSpPr>
              <a:spLocks noChangeArrowheads="1"/>
            </p:cNvSpPr>
            <p:nvPr/>
          </p:nvSpPr>
          <p:spPr bwMode="auto">
            <a:xfrm>
              <a:off x="3840577" y="3687017"/>
              <a:ext cx="989226" cy="49867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cap="flat" cmpd="tri"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56063" tIns="22426" rIns="56063" bIns="22426">
              <a:spAutoFit/>
            </a:bodyPr>
            <a:lstStyle>
              <a:lvl1pPr algn="r" defTabSz="809625" eaLnBrk="0" hangingPunct="0">
                <a:defRPr>
                  <a:solidFill>
                    <a:schemeClr val="tx1"/>
                  </a:solidFill>
                  <a:latin typeface="Verdana" panose="020B0604030504040204" pitchFamily="34" charset="0"/>
                  <a:ea typeface="宋体" panose="02010600030101010101" pitchFamily="2" charset="-122"/>
                </a:defRPr>
              </a:lvl1pPr>
              <a:lvl2pPr algn="r" defTabSz="809625" eaLnBrk="0" hangingPunct="0">
                <a:defRPr>
                  <a:solidFill>
                    <a:schemeClr val="tx1"/>
                  </a:solidFill>
                  <a:latin typeface="Verdana" panose="020B0604030504040204" pitchFamily="34" charset="0"/>
                  <a:ea typeface="宋体" panose="02010600030101010101" pitchFamily="2" charset="-122"/>
                </a:defRPr>
              </a:lvl2pPr>
              <a:lvl3pPr algn="r" defTabSz="809625" eaLnBrk="0" hangingPunct="0">
                <a:defRPr>
                  <a:solidFill>
                    <a:schemeClr val="tx1"/>
                  </a:solidFill>
                  <a:latin typeface="Verdana" panose="020B0604030504040204" pitchFamily="34" charset="0"/>
                  <a:ea typeface="宋体" panose="02010600030101010101" pitchFamily="2" charset="-122"/>
                </a:defRPr>
              </a:lvl3pPr>
              <a:lvl4pPr algn="r" defTabSz="809625" eaLnBrk="0" hangingPunct="0">
                <a:defRPr>
                  <a:solidFill>
                    <a:schemeClr val="tx1"/>
                  </a:solidFill>
                  <a:latin typeface="Verdana" panose="020B0604030504040204" pitchFamily="34" charset="0"/>
                  <a:ea typeface="宋体" panose="02010600030101010101" pitchFamily="2" charset="-122"/>
                </a:defRPr>
              </a:lvl4pPr>
              <a:lvl5pPr algn="r" defTabSz="809625" eaLnBrk="0" hangingPunct="0">
                <a:defRPr>
                  <a:solidFill>
                    <a:schemeClr val="tx1"/>
                  </a:solidFill>
                  <a:latin typeface="Verdana" panose="020B0604030504040204" pitchFamily="34" charset="0"/>
                  <a:ea typeface="宋体" panose="02010600030101010101" pitchFamily="2" charset="-122"/>
                </a:defRPr>
              </a:lvl5pPr>
              <a:lvl6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a:lnSpc>
                  <a:spcPct val="85000"/>
                </a:lnSpc>
              </a:pPr>
              <a:r>
                <a:rPr lang="en-US" altLang="zh-CN" sz="1695" b="1" dirty="0">
                  <a:solidFill>
                    <a:schemeClr val="bg1"/>
                  </a:solidFill>
                  <a:latin typeface="Helvetica" pitchFamily="2" charset="0"/>
                </a:rPr>
                <a:t>RL</a:t>
              </a:r>
            </a:p>
            <a:p>
              <a:pPr algn="ctr">
                <a:lnSpc>
                  <a:spcPct val="85000"/>
                </a:lnSpc>
              </a:pPr>
              <a:r>
                <a:rPr lang="en-US" altLang="en-US" sz="1695" b="1" dirty="0">
                  <a:solidFill>
                    <a:schemeClr val="bg1"/>
                  </a:solidFill>
                  <a:latin typeface="Helvetica" pitchFamily="2" charset="0"/>
                </a:rPr>
                <a:t>Agent</a:t>
              </a:r>
            </a:p>
          </p:txBody>
        </p:sp>
        <p:sp>
          <p:nvSpPr>
            <p:cNvPr id="3364" name="Rectangle 18">
              <a:extLst>
                <a:ext uri="{FF2B5EF4-FFF2-40B4-BE49-F238E27FC236}">
                  <a16:creationId xmlns:a16="http://schemas.microsoft.com/office/drawing/2014/main" id="{3F4994FD-C62B-BF6D-B26A-CE44C86DA068}"/>
                </a:ext>
              </a:extLst>
            </p:cNvPr>
            <p:cNvSpPr>
              <a:spLocks noChangeArrowheads="1"/>
            </p:cNvSpPr>
            <p:nvPr/>
          </p:nvSpPr>
          <p:spPr bwMode="auto">
            <a:xfrm>
              <a:off x="5564563" y="1983613"/>
              <a:ext cx="934023" cy="597236"/>
            </a:xfrm>
            <a:prstGeom prst="rect">
              <a:avLst/>
            </a:prstGeom>
            <a:solidFill>
              <a:srgbClr val="669999"/>
            </a:solidFill>
            <a:ln>
              <a:noFill/>
            </a:ln>
            <a:effectLst/>
            <a:extLst>
              <a:ext uri="{91240B29-F687-4F45-9708-019B960494DF}">
                <a14:hiddenLine xmlns:a14="http://schemas.microsoft.com/office/drawing/2010/main" w="25400" cap="flat" cmpd="tri"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56063" tIns="22426" rIns="56063" bIns="22426">
              <a:spAutoFit/>
            </a:bodyPr>
            <a:lstStyle>
              <a:lvl1pPr algn="r" defTabSz="809625" eaLnBrk="0" hangingPunct="0">
                <a:defRPr>
                  <a:solidFill>
                    <a:schemeClr val="tx1"/>
                  </a:solidFill>
                  <a:latin typeface="Verdana" panose="020B0604030504040204" pitchFamily="34" charset="0"/>
                  <a:ea typeface="宋体" panose="02010600030101010101" pitchFamily="2" charset="-122"/>
                </a:defRPr>
              </a:lvl1pPr>
              <a:lvl2pPr algn="r" defTabSz="809625" eaLnBrk="0" hangingPunct="0">
                <a:defRPr>
                  <a:solidFill>
                    <a:schemeClr val="tx1"/>
                  </a:solidFill>
                  <a:latin typeface="Verdana" panose="020B0604030504040204" pitchFamily="34" charset="0"/>
                  <a:ea typeface="宋体" panose="02010600030101010101" pitchFamily="2" charset="-122"/>
                </a:defRPr>
              </a:lvl2pPr>
              <a:lvl3pPr algn="r" defTabSz="809625" eaLnBrk="0" hangingPunct="0">
                <a:defRPr>
                  <a:solidFill>
                    <a:schemeClr val="tx1"/>
                  </a:solidFill>
                  <a:latin typeface="Verdana" panose="020B0604030504040204" pitchFamily="34" charset="0"/>
                  <a:ea typeface="宋体" panose="02010600030101010101" pitchFamily="2" charset="-122"/>
                </a:defRPr>
              </a:lvl3pPr>
              <a:lvl4pPr algn="r" defTabSz="809625" eaLnBrk="0" hangingPunct="0">
                <a:defRPr>
                  <a:solidFill>
                    <a:schemeClr val="tx1"/>
                  </a:solidFill>
                  <a:latin typeface="Verdana" panose="020B0604030504040204" pitchFamily="34" charset="0"/>
                  <a:ea typeface="宋体" panose="02010600030101010101" pitchFamily="2" charset="-122"/>
                </a:defRPr>
              </a:lvl4pPr>
              <a:lvl5pPr algn="r" defTabSz="809625" eaLnBrk="0" hangingPunct="0">
                <a:defRPr>
                  <a:solidFill>
                    <a:schemeClr val="tx1"/>
                  </a:solidFill>
                  <a:latin typeface="Verdana" panose="020B0604030504040204" pitchFamily="34" charset="0"/>
                  <a:ea typeface="宋体" panose="02010600030101010101" pitchFamily="2" charset="-122"/>
                </a:defRPr>
              </a:lvl5pPr>
              <a:lvl6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defTabSz="809625"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a:lnSpc>
                  <a:spcPct val="85000"/>
                </a:lnSpc>
              </a:pPr>
              <a:r>
                <a:rPr lang="en-US" altLang="zh-CN" sz="2094" b="1">
                  <a:latin typeface="Helvetica" pitchFamily="2" charset="0"/>
                </a:rPr>
                <a:t>RL</a:t>
              </a:r>
            </a:p>
            <a:p>
              <a:pPr algn="ctr">
                <a:lnSpc>
                  <a:spcPct val="85000"/>
                </a:lnSpc>
              </a:pPr>
              <a:r>
                <a:rPr lang="en-US" altLang="en-US" sz="2094" b="1">
                  <a:latin typeface="Helvetica" pitchFamily="2" charset="0"/>
                </a:rPr>
                <a:t>Agent</a:t>
              </a:r>
            </a:p>
          </p:txBody>
        </p:sp>
      </p:grpSp>
      <p:sp>
        <p:nvSpPr>
          <p:cNvPr id="5" name="Rectangle 3">
            <a:extLst>
              <a:ext uri="{FF2B5EF4-FFF2-40B4-BE49-F238E27FC236}">
                <a16:creationId xmlns:a16="http://schemas.microsoft.com/office/drawing/2014/main" id="{71C48392-5841-99E9-9E94-EC72E1F6DC73}"/>
              </a:ext>
            </a:extLst>
          </p:cNvPr>
          <p:cNvSpPr txBox="1">
            <a:spLocks noChangeArrowheads="1"/>
          </p:cNvSpPr>
          <p:nvPr/>
        </p:nvSpPr>
        <p:spPr>
          <a:xfrm>
            <a:off x="457200" y="1719263"/>
            <a:ext cx="8229600" cy="4411662"/>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endParaRPr lang="zh-CN" altLang="en-US" sz="3400"/>
          </a:p>
          <a:p>
            <a:endParaRPr lang="zh-CN" altLang="en-US" sz="3400"/>
          </a:p>
          <a:p>
            <a:endParaRPr lang="zh-CN" altLang="en-US" sz="3400"/>
          </a:p>
          <a:p>
            <a:endParaRPr lang="zh-CN" altLang="en-US" sz="3400"/>
          </a:p>
          <a:p>
            <a:endParaRPr lang="zh-CN" altLang="en-US" sz="3400"/>
          </a:p>
          <a:p>
            <a:r>
              <a:rPr lang="en-US" altLang="zh-CN"/>
              <a:t>Distributed RL</a:t>
            </a:r>
          </a:p>
          <a:p>
            <a:r>
              <a:rPr lang="en-US" altLang="zh-CN"/>
              <a:t>Markov Game</a:t>
            </a:r>
          </a:p>
          <a:p>
            <a:r>
              <a:rPr lang="en-US" altLang="zh-CN"/>
              <a:t>Best Response</a:t>
            </a:r>
            <a:endParaRPr lang="en-US" altLang="zh-CN" dirty="0"/>
          </a:p>
        </p:txBody>
      </p:sp>
      <p:sp>
        <p:nvSpPr>
          <p:cNvPr id="7" name="标题 1">
            <a:extLst>
              <a:ext uri="{FF2B5EF4-FFF2-40B4-BE49-F238E27FC236}">
                <a16:creationId xmlns:a16="http://schemas.microsoft.com/office/drawing/2014/main" id="{B3BAA610-C282-E095-E853-9E01226F818D}"/>
              </a:ext>
            </a:extLst>
          </p:cNvPr>
          <p:cNvSpPr txBox="1">
            <a:spLocks/>
          </p:cNvSpPr>
          <p:nvPr/>
        </p:nvSpPr>
        <p:spPr>
          <a:xfrm>
            <a:off x="1040710" y="95754"/>
            <a:ext cx="6899107" cy="607907"/>
          </a:xfrm>
          <a:prstGeom prst="rect">
            <a:avLst/>
          </a:prstGeom>
        </p:spPr>
        <p:txBody>
          <a:bodyPr>
            <a:normAutofit fontScale="90000" lnSpcReduction="10000"/>
          </a:bodyPr>
          <a:lstStyle>
            <a:lvl1pPr algn="l" defTabSz="911840" rtl="0" eaLnBrk="1" latinLnBrk="0" hangingPunct="1">
              <a:lnSpc>
                <a:spcPct val="90000"/>
              </a:lnSpc>
              <a:spcBef>
                <a:spcPct val="0"/>
              </a:spcBef>
              <a:buNone/>
              <a:defRPr sz="4388" kern="1200">
                <a:solidFill>
                  <a:schemeClr val="tx1"/>
                </a:solidFill>
                <a:latin typeface="+mj-lt"/>
                <a:ea typeface="+mj-ea"/>
                <a:cs typeface="+mj-cs"/>
              </a:defRPr>
            </a:lvl1pPr>
          </a:lstStyle>
          <a:p>
            <a:pPr algn="ctr">
              <a:spcBef>
                <a:spcPts val="0"/>
              </a:spcBef>
              <a:defRPr/>
            </a:pPr>
            <a:r>
              <a:rPr lang="zh-CN" altLang="en-US" b="1" dirty="0">
                <a:solidFill>
                  <a:prstClr val="white"/>
                </a:solidFill>
                <a:latin typeface="黑体" panose="02010609060101010101" pitchFamily="49" charset="-122"/>
                <a:ea typeface="黑体" panose="02010609060101010101" pitchFamily="49" charset="-122"/>
                <a:cs typeface="+mn-cs"/>
              </a:rPr>
              <a:t>多智能体强化学习</a:t>
            </a:r>
          </a:p>
        </p:txBody>
      </p:sp>
    </p:spTree>
  </p:cSld>
  <p:clrMapOvr>
    <a:masterClrMapping/>
  </p:clrMapOvr>
  <p:transition spd="slow">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E26E78B-96C3-B9C4-46B8-DD6113E7BC57}"/>
              </a:ext>
            </a:extLst>
          </p:cNvPr>
          <p:cNvSpPr>
            <a:spLocks noGrp="1"/>
          </p:cNvSpPr>
          <p:nvPr>
            <p:ph type="dt" sz="half" idx="10"/>
          </p:nvPr>
        </p:nvSpPr>
        <p:spPr/>
        <p:txBody>
          <a:bodyPr/>
          <a:lstStyle/>
          <a:p>
            <a:fld id="{7C250A3D-5E82-A843-9CE9-45BC6796543F}" type="datetime1">
              <a:rPr lang="zh-CN" altLang="en-US"/>
              <a:pPr/>
              <a:t>2022/10/30</a:t>
            </a:fld>
            <a:endParaRPr lang="zh-CN" altLang="en-US"/>
          </a:p>
        </p:txBody>
      </p:sp>
      <p:sp>
        <p:nvSpPr>
          <p:cNvPr id="4" name="灯片编号占位符 3">
            <a:extLst>
              <a:ext uri="{FF2B5EF4-FFF2-40B4-BE49-F238E27FC236}">
                <a16:creationId xmlns:a16="http://schemas.microsoft.com/office/drawing/2014/main" id="{AD49E329-1059-5920-DECF-1262A3A193C6}"/>
              </a:ext>
            </a:extLst>
          </p:cNvPr>
          <p:cNvSpPr>
            <a:spLocks noGrp="1"/>
          </p:cNvSpPr>
          <p:nvPr>
            <p:ph type="sldNum" sz="quarter" idx="12"/>
          </p:nvPr>
        </p:nvSpPr>
        <p:spPr/>
        <p:txBody>
          <a:bodyPr/>
          <a:lstStyle/>
          <a:p>
            <a:fld id="{C1E3444C-A8D6-2549-865A-B68EE54DDD7A}" type="slidenum">
              <a:rPr lang="zh-CN" altLang="en-US"/>
              <a:pPr/>
              <a:t>45</a:t>
            </a:fld>
            <a:endParaRPr lang="zh-CN" altLang="en-US"/>
          </a:p>
        </p:txBody>
      </p:sp>
      <p:graphicFrame>
        <p:nvGraphicFramePr>
          <p:cNvPr id="3368" name="Group 268">
            <a:extLst>
              <a:ext uri="{FF2B5EF4-FFF2-40B4-BE49-F238E27FC236}">
                <a16:creationId xmlns:a16="http://schemas.microsoft.com/office/drawing/2014/main" id="{E5996A4F-611B-A2FB-820D-E42722F60214}"/>
              </a:ext>
            </a:extLst>
          </p:cNvPr>
          <p:cNvGraphicFramePr>
            <a:graphicFrameLocks noGrp="1"/>
          </p:cNvGraphicFramePr>
          <p:nvPr/>
        </p:nvGraphicFramePr>
        <p:xfrm>
          <a:off x="576245" y="2042187"/>
          <a:ext cx="8048430" cy="4027337"/>
        </p:xfrm>
        <a:graphic>
          <a:graphicData uri="http://schemas.openxmlformats.org/drawingml/2006/table">
            <a:tbl>
              <a:tblPr/>
              <a:tblGrid>
                <a:gridCol w="2216326">
                  <a:extLst>
                    <a:ext uri="{9D8B030D-6E8A-4147-A177-3AD203B41FA5}">
                      <a16:colId xmlns:a16="http://schemas.microsoft.com/office/drawing/2014/main" val="4095335059"/>
                    </a:ext>
                  </a:extLst>
                </a:gridCol>
                <a:gridCol w="1912373">
                  <a:extLst>
                    <a:ext uri="{9D8B030D-6E8A-4147-A177-3AD203B41FA5}">
                      <a16:colId xmlns:a16="http://schemas.microsoft.com/office/drawing/2014/main" val="2193499404"/>
                    </a:ext>
                  </a:extLst>
                </a:gridCol>
                <a:gridCol w="1706571">
                  <a:extLst>
                    <a:ext uri="{9D8B030D-6E8A-4147-A177-3AD203B41FA5}">
                      <a16:colId xmlns:a16="http://schemas.microsoft.com/office/drawing/2014/main" val="1770407126"/>
                    </a:ext>
                  </a:extLst>
                </a:gridCol>
                <a:gridCol w="2213160">
                  <a:extLst>
                    <a:ext uri="{9D8B030D-6E8A-4147-A177-3AD203B41FA5}">
                      <a16:colId xmlns:a16="http://schemas.microsoft.com/office/drawing/2014/main" val="2227677007"/>
                    </a:ext>
                  </a:extLst>
                </a:gridCol>
              </a:tblGrid>
              <a:tr h="555665">
                <a:tc>
                  <a:txBody>
                    <a:bodyPr/>
                    <a:lstStyle>
                      <a:lvl1pPr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rgbClr val="FF0000"/>
                        </a:buClr>
                        <a:buSzPct val="70000"/>
                        <a:buFont typeface="Wingdings" pitchFamily="2" charset="2"/>
                        <a:buNone/>
                        <a:tabLst/>
                      </a:pPr>
                      <a:endParaRPr kumimoji="0" lang="zh-CN" altLang="zh-CN" sz="1500" b="0" i="0" u="none" strike="noStrike" cap="none" normalizeH="0" baseline="0">
                        <a:ln>
                          <a:noFill/>
                        </a:ln>
                        <a:solidFill>
                          <a:schemeClr val="tx1"/>
                        </a:solidFill>
                        <a:effectLst/>
                        <a:latin typeface="Arial" panose="020B0604020202020204" pitchFamily="34" charset="0"/>
                        <a:ea typeface="宋体" panose="02010600030101010101" pitchFamily="2" charset="-122"/>
                      </a:endParaRPr>
                    </a:p>
                  </a:txBody>
                  <a:tcPr marL="91186" marR="91186" marT="45593" marB="4559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900" b="0" i="0" u="none" strike="noStrike" cap="none" normalizeH="0" baseline="0">
                          <a:ln>
                            <a:noFill/>
                          </a:ln>
                          <a:solidFill>
                            <a:schemeClr val="tx1"/>
                          </a:solidFill>
                          <a:effectLst/>
                          <a:latin typeface="Times New Roman" panose="02020603050405020304" pitchFamily="18" charset="0"/>
                          <a:ea typeface="华文行楷" panose="02010800040101010101" pitchFamily="2" charset="-122"/>
                        </a:rPr>
                        <a:t>问题空间</a:t>
                      </a:r>
                    </a:p>
                  </a:txBody>
                  <a:tcPr marL="91186" marR="91186" marT="45593" marB="4559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900" b="0" i="0" u="none" strike="noStrike" cap="none" normalizeH="0" baseline="0">
                          <a:ln>
                            <a:noFill/>
                          </a:ln>
                          <a:solidFill>
                            <a:schemeClr val="tx1"/>
                          </a:solidFill>
                          <a:effectLst/>
                          <a:latin typeface="Times New Roman" panose="02020603050405020304" pitchFamily="18" charset="0"/>
                          <a:ea typeface="华文行楷" panose="02010800040101010101" pitchFamily="2" charset="-122"/>
                        </a:rPr>
                        <a:t>主要方法</a:t>
                      </a:r>
                    </a:p>
                  </a:txBody>
                  <a:tcPr marL="91186" marR="91186" marT="45593" marB="4559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900" b="0" i="0" u="none" strike="noStrike" cap="none" normalizeH="0" baseline="0">
                          <a:ln>
                            <a:noFill/>
                          </a:ln>
                          <a:solidFill>
                            <a:schemeClr val="tx1"/>
                          </a:solidFill>
                          <a:effectLst/>
                          <a:latin typeface="Times New Roman" panose="02020603050405020304" pitchFamily="18" charset="0"/>
                          <a:ea typeface="华文行楷" panose="02010800040101010101" pitchFamily="2" charset="-122"/>
                        </a:rPr>
                        <a:t>算法准则</a:t>
                      </a:r>
                    </a:p>
                  </a:txBody>
                  <a:tcPr marL="91186" marR="91186" marT="45593" marB="45593"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extLst>
                  <a:ext uri="{0D108BD9-81ED-4DB2-BD59-A6C34878D82A}">
                    <a16:rowId xmlns:a16="http://schemas.microsoft.com/office/drawing/2014/main" val="4178206619"/>
                  </a:ext>
                </a:extLst>
              </a:tr>
              <a:tr h="288756">
                <a:tc rowSpan="4">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合作多</a:t>
                      </a:r>
                      <a:r>
                        <a:rPr kumimoji="0" lang="fr-FR" altLang="zh-CN"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agent</a:t>
                      </a:r>
                    </a:p>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强化学习</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rowSpan="4">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6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分布、同构、</a:t>
                      </a:r>
                    </a:p>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6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合作环境</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交换状态</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rowSpan="4">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6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提高学习收敛速度</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extLst>
                  <a:ext uri="{0D108BD9-81ED-4DB2-BD59-A6C34878D82A}">
                    <a16:rowId xmlns:a16="http://schemas.microsoft.com/office/drawing/2014/main" val="30596705"/>
                  </a:ext>
                </a:extLst>
              </a:tr>
              <a:tr h="288756">
                <a:tc vMerge="1">
                  <a:txBody>
                    <a:bodyPr/>
                    <a:lstStyle/>
                    <a:p>
                      <a:endParaRPr lang="zh-CN" altLang="en-US"/>
                    </a:p>
                  </a:txBody>
                  <a:tcPr/>
                </a:tc>
                <a:tc vMerge="1">
                  <a:txBody>
                    <a:bodyPr/>
                    <a:lstStyle/>
                    <a:p>
                      <a:endParaRPr lang="zh-CN" altLang="en-US"/>
                    </a:p>
                  </a:txBody>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交换经验</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vMerge="1">
                  <a:txBody>
                    <a:bodyPr/>
                    <a:lstStyle/>
                    <a:p>
                      <a:endParaRPr lang="zh-CN" altLang="en-US"/>
                    </a:p>
                  </a:txBody>
                  <a:tcPr/>
                </a:tc>
                <a:extLst>
                  <a:ext uri="{0D108BD9-81ED-4DB2-BD59-A6C34878D82A}">
                    <a16:rowId xmlns:a16="http://schemas.microsoft.com/office/drawing/2014/main" val="373088417"/>
                  </a:ext>
                </a:extLst>
              </a:tr>
              <a:tr h="288756">
                <a:tc vMerge="1">
                  <a:txBody>
                    <a:bodyPr/>
                    <a:lstStyle/>
                    <a:p>
                      <a:endParaRPr lang="zh-CN" altLang="en-US"/>
                    </a:p>
                  </a:txBody>
                  <a:tcPr/>
                </a:tc>
                <a:tc vMerge="1">
                  <a:txBody>
                    <a:bodyPr/>
                    <a:lstStyle/>
                    <a:p>
                      <a:endParaRPr lang="zh-CN" altLang="en-US"/>
                    </a:p>
                  </a:txBody>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交换策略</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vMerge="1">
                  <a:txBody>
                    <a:bodyPr/>
                    <a:lstStyle/>
                    <a:p>
                      <a:endParaRPr lang="zh-CN" altLang="en-US"/>
                    </a:p>
                  </a:txBody>
                  <a:tcPr/>
                </a:tc>
                <a:extLst>
                  <a:ext uri="{0D108BD9-81ED-4DB2-BD59-A6C34878D82A}">
                    <a16:rowId xmlns:a16="http://schemas.microsoft.com/office/drawing/2014/main" val="3644214163"/>
                  </a:ext>
                </a:extLst>
              </a:tr>
              <a:tr h="288756">
                <a:tc vMerge="1">
                  <a:txBody>
                    <a:bodyPr/>
                    <a:lstStyle/>
                    <a:p>
                      <a:endParaRPr lang="zh-CN" altLang="en-US"/>
                    </a:p>
                  </a:txBody>
                  <a:tcPr/>
                </a:tc>
                <a:tc vMerge="1">
                  <a:txBody>
                    <a:bodyPr/>
                    <a:lstStyle/>
                    <a:p>
                      <a:endParaRPr lang="zh-CN" altLang="en-US"/>
                    </a:p>
                  </a:txBody>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交换建议</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vMerge="1">
                  <a:txBody>
                    <a:bodyPr/>
                    <a:lstStyle/>
                    <a:p>
                      <a:endParaRPr lang="zh-CN" altLang="en-US"/>
                    </a:p>
                  </a:txBody>
                  <a:tcPr/>
                </a:tc>
                <a:extLst>
                  <a:ext uri="{0D108BD9-81ED-4DB2-BD59-A6C34878D82A}">
                    <a16:rowId xmlns:a16="http://schemas.microsoft.com/office/drawing/2014/main" val="1087725038"/>
                  </a:ext>
                </a:extLst>
              </a:tr>
              <a:tr h="288756">
                <a:tc rowSpan="4">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基于平衡解</a:t>
                      </a:r>
                    </a:p>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多</a:t>
                      </a:r>
                      <a:r>
                        <a:rPr kumimoji="0" lang="fr-FR" altLang="zh-CN"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agent</a:t>
                      </a:r>
                      <a:r>
                        <a:rPr kumimoji="0" lang="zh-CN" altLang="fr-FR"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强化学习</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rowSpan="4">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6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同构或异构、</a:t>
                      </a:r>
                    </a:p>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6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合作或竞争环境</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极小极大</a:t>
                      </a:r>
                      <a:r>
                        <a:rPr kumimoji="0" lang="fr-FR" altLang="zh-CN"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-Q</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rowSpan="4">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6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理性和收敛性</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extLst>
                  <a:ext uri="{0D108BD9-81ED-4DB2-BD59-A6C34878D82A}">
                    <a16:rowId xmlns:a16="http://schemas.microsoft.com/office/drawing/2014/main" val="1836897455"/>
                  </a:ext>
                </a:extLst>
              </a:tr>
              <a:tr h="288756">
                <a:tc vMerge="1">
                  <a:txBody>
                    <a:bodyPr/>
                    <a:lstStyle/>
                    <a:p>
                      <a:endParaRPr lang="zh-CN" altLang="en-US"/>
                    </a:p>
                  </a:txBody>
                  <a:tcPr/>
                </a:tc>
                <a:tc vMerge="1">
                  <a:txBody>
                    <a:bodyPr/>
                    <a:lstStyle/>
                    <a:p>
                      <a:endParaRPr lang="zh-CN" altLang="en-US"/>
                    </a:p>
                  </a:txBody>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fr-FR" altLang="zh-CN"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NASH-Q</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vMerge="1">
                  <a:txBody>
                    <a:bodyPr/>
                    <a:lstStyle/>
                    <a:p>
                      <a:endParaRPr lang="zh-CN" altLang="en-US"/>
                    </a:p>
                  </a:txBody>
                  <a:tcPr/>
                </a:tc>
                <a:extLst>
                  <a:ext uri="{0D108BD9-81ED-4DB2-BD59-A6C34878D82A}">
                    <a16:rowId xmlns:a16="http://schemas.microsoft.com/office/drawing/2014/main" val="576185102"/>
                  </a:ext>
                </a:extLst>
              </a:tr>
              <a:tr h="288756">
                <a:tc vMerge="1">
                  <a:txBody>
                    <a:bodyPr/>
                    <a:lstStyle/>
                    <a:p>
                      <a:endParaRPr lang="zh-CN" altLang="en-US"/>
                    </a:p>
                  </a:txBody>
                  <a:tcPr/>
                </a:tc>
                <a:tc vMerge="1">
                  <a:txBody>
                    <a:bodyPr/>
                    <a:lstStyle/>
                    <a:p>
                      <a:endParaRPr lang="zh-CN" altLang="en-US"/>
                    </a:p>
                  </a:txBody>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fr-FR" altLang="zh-CN"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CE-Q</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vMerge="1">
                  <a:txBody>
                    <a:bodyPr/>
                    <a:lstStyle/>
                    <a:p>
                      <a:endParaRPr lang="zh-CN" altLang="en-US"/>
                    </a:p>
                  </a:txBody>
                  <a:tcPr/>
                </a:tc>
                <a:extLst>
                  <a:ext uri="{0D108BD9-81ED-4DB2-BD59-A6C34878D82A}">
                    <a16:rowId xmlns:a16="http://schemas.microsoft.com/office/drawing/2014/main" val="3033204853"/>
                  </a:ext>
                </a:extLst>
              </a:tr>
              <a:tr h="288756">
                <a:tc vMerge="1">
                  <a:txBody>
                    <a:bodyPr/>
                    <a:lstStyle/>
                    <a:p>
                      <a:endParaRPr lang="zh-CN" altLang="en-US"/>
                    </a:p>
                  </a:txBody>
                  <a:tcPr/>
                </a:tc>
                <a:tc vMerge="1">
                  <a:txBody>
                    <a:bodyPr/>
                    <a:lstStyle/>
                    <a:p>
                      <a:endParaRPr lang="zh-CN" altLang="en-US"/>
                    </a:p>
                  </a:txBody>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fr-FR" altLang="zh-CN"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WoLF</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vMerge="1">
                  <a:txBody>
                    <a:bodyPr/>
                    <a:lstStyle/>
                    <a:p>
                      <a:endParaRPr lang="zh-CN" altLang="en-US"/>
                    </a:p>
                  </a:txBody>
                  <a:tcPr/>
                </a:tc>
                <a:extLst>
                  <a:ext uri="{0D108BD9-81ED-4DB2-BD59-A6C34878D82A}">
                    <a16:rowId xmlns:a16="http://schemas.microsoft.com/office/drawing/2014/main" val="568477370"/>
                  </a:ext>
                </a:extLst>
              </a:tr>
              <a:tr h="288756">
                <a:tc rowSpan="4">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最佳响应</a:t>
                      </a:r>
                    </a:p>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多</a:t>
                      </a:r>
                      <a:r>
                        <a:rPr kumimoji="0" lang="fr-FR" altLang="zh-CN"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agent</a:t>
                      </a:r>
                      <a:r>
                        <a:rPr kumimoji="0" lang="zh-CN" altLang="fr-FR" sz="1900" b="0" i="0" u="none" strike="noStrike" cap="none" normalizeH="0" baseline="0">
                          <a:ln>
                            <a:noFill/>
                          </a:ln>
                          <a:solidFill>
                            <a:schemeClr val="tx1"/>
                          </a:solidFill>
                          <a:effectLst/>
                          <a:latin typeface="华文行楷" panose="02010800040101010101" pitchFamily="2" charset="-122"/>
                          <a:ea typeface="华文行楷" panose="02010800040101010101" pitchFamily="2" charset="-122"/>
                        </a:rPr>
                        <a:t>强化学习</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rowSpan="4">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6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异构、竞争环境</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fr-FR" altLang="zh-CN"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PHC</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rowSpan="4">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zh-CN" altLang="fr-FR" sz="16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收敛性和不遗憾性</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extLst>
                  <a:ext uri="{0D108BD9-81ED-4DB2-BD59-A6C34878D82A}">
                    <a16:rowId xmlns:a16="http://schemas.microsoft.com/office/drawing/2014/main" val="1517395762"/>
                  </a:ext>
                </a:extLst>
              </a:tr>
              <a:tr h="288756">
                <a:tc vMerge="1">
                  <a:txBody>
                    <a:bodyPr/>
                    <a:lstStyle/>
                    <a:p>
                      <a:endParaRPr lang="zh-CN" altLang="en-US"/>
                    </a:p>
                  </a:txBody>
                  <a:tcPr/>
                </a:tc>
                <a:tc vMerge="1">
                  <a:txBody>
                    <a:bodyPr/>
                    <a:lstStyle/>
                    <a:p>
                      <a:endParaRPr lang="zh-CN" altLang="en-US"/>
                    </a:p>
                  </a:txBody>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fr-FR" altLang="zh-CN"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IGA</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vMerge="1">
                  <a:txBody>
                    <a:bodyPr/>
                    <a:lstStyle/>
                    <a:p>
                      <a:endParaRPr lang="zh-CN" altLang="en-US"/>
                    </a:p>
                  </a:txBody>
                  <a:tcPr/>
                </a:tc>
                <a:extLst>
                  <a:ext uri="{0D108BD9-81ED-4DB2-BD59-A6C34878D82A}">
                    <a16:rowId xmlns:a16="http://schemas.microsoft.com/office/drawing/2014/main" val="641188132"/>
                  </a:ext>
                </a:extLst>
              </a:tr>
              <a:tr h="288756">
                <a:tc vMerge="1">
                  <a:txBody>
                    <a:bodyPr/>
                    <a:lstStyle/>
                    <a:p>
                      <a:endParaRPr lang="zh-CN" altLang="en-US"/>
                    </a:p>
                  </a:txBody>
                  <a:tcPr/>
                </a:tc>
                <a:tc vMerge="1">
                  <a:txBody>
                    <a:bodyPr/>
                    <a:lstStyle/>
                    <a:p>
                      <a:endParaRPr lang="zh-CN" altLang="en-US"/>
                    </a:p>
                  </a:txBody>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fr-FR" altLang="zh-CN"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GIGA</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vMerge="1">
                  <a:txBody>
                    <a:bodyPr/>
                    <a:lstStyle/>
                    <a:p>
                      <a:endParaRPr lang="zh-CN" altLang="en-US"/>
                    </a:p>
                  </a:txBody>
                  <a:tcPr/>
                </a:tc>
                <a:extLst>
                  <a:ext uri="{0D108BD9-81ED-4DB2-BD59-A6C34878D82A}">
                    <a16:rowId xmlns:a16="http://schemas.microsoft.com/office/drawing/2014/main" val="1599240276"/>
                  </a:ext>
                </a:extLst>
              </a:tr>
              <a:tr h="288756">
                <a:tc vMerge="1">
                  <a:txBody>
                    <a:bodyPr/>
                    <a:lstStyle/>
                    <a:p>
                      <a:endParaRPr lang="zh-CN" altLang="en-US"/>
                    </a:p>
                  </a:txBody>
                  <a:tcPr/>
                </a:tc>
                <a:tc vMerge="1">
                  <a:txBody>
                    <a:bodyPr/>
                    <a:lstStyle/>
                    <a:p>
                      <a:endParaRPr lang="zh-CN" altLang="en-US"/>
                    </a:p>
                  </a:txBody>
                  <a:tcPr/>
                </a:tc>
                <a:tc>
                  <a:txBody>
                    <a:bodyPr/>
                    <a:lstStyle>
                      <a:lvl1pPr marL="342900" indent="-342900" eaLnBrk="0" hangingPunct="0">
                        <a:spcBef>
                          <a:spcPct val="20000"/>
                        </a:spcBef>
                        <a:buClr>
                          <a:srgbClr val="FF0000"/>
                        </a:buClr>
                        <a:buSzPct val="70000"/>
                        <a:buFont typeface="Wingdings" pitchFamily="2" charset="2"/>
                        <a:defRPr sz="2600">
                          <a:solidFill>
                            <a:schemeClr val="tx1"/>
                          </a:solidFill>
                          <a:latin typeface="Arial" panose="020B0604020202020204" pitchFamily="34" charset="0"/>
                          <a:ea typeface="宋体" panose="02010600030101010101" pitchFamily="2" charset="-122"/>
                        </a:defRPr>
                      </a:lvl1pPr>
                      <a:lvl2pPr eaLnBrk="0" hangingPunct="0">
                        <a:spcBef>
                          <a:spcPct val="20000"/>
                        </a:spcBef>
                        <a:buClr>
                          <a:schemeClr val="accent2"/>
                        </a:buClr>
                        <a:buSzPct val="70000"/>
                        <a:buFont typeface="Wingdings" pitchFamily="2" charset="2"/>
                        <a:defRPr sz="2200">
                          <a:solidFill>
                            <a:schemeClr val="tx1"/>
                          </a:solidFill>
                          <a:latin typeface="Arial" panose="020B0604020202020204" pitchFamily="34" charset="0"/>
                          <a:ea typeface="宋体" panose="02010600030101010101" pitchFamily="2" charset="-122"/>
                        </a:defRPr>
                      </a:lvl2pPr>
                      <a:lvl3pPr eaLnBrk="0" hangingPunct="0">
                        <a:spcBef>
                          <a:spcPct val="20000"/>
                        </a:spcBef>
                        <a:buClr>
                          <a:schemeClr val="accent1"/>
                        </a:buClr>
                        <a:buSzPct val="70000"/>
                        <a:buFont typeface="Wingdings" pitchFamily="2" charset="2"/>
                        <a:defRPr sz="2100">
                          <a:solidFill>
                            <a:schemeClr val="tx1"/>
                          </a:solidFill>
                          <a:latin typeface="Arial" panose="020B0604020202020204" pitchFamily="34" charset="0"/>
                          <a:ea typeface="宋体" panose="02010600030101010101" pitchFamily="2" charset="-122"/>
                        </a:defRPr>
                      </a:lvl3pPr>
                      <a:lvl4pPr eaLnBrk="0" hangingPunct="0">
                        <a:spcBef>
                          <a:spcPct val="20000"/>
                        </a:spcBef>
                        <a:buClr>
                          <a:schemeClr val="tx2"/>
                        </a:buClr>
                        <a:buSzPct val="75000"/>
                        <a:buFont typeface="Wingdings" pitchFamily="2" charset="2"/>
                        <a:defRPr>
                          <a:solidFill>
                            <a:schemeClr val="tx1"/>
                          </a:solidFill>
                          <a:latin typeface="Arial" panose="020B0604020202020204" pitchFamily="34" charset="0"/>
                          <a:ea typeface="宋体" panose="02010600030101010101" pitchFamily="2" charset="-122"/>
                        </a:defRPr>
                      </a:lvl4pPr>
                      <a:lvl5pPr eaLnBrk="0" hangingPunct="0">
                        <a:spcBef>
                          <a:spcPct val="20000"/>
                        </a:spcBef>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5pPr>
                      <a:lvl6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6pPr>
                      <a:lvl7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7pPr>
                      <a:lvl8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8pPr>
                      <a:lvl9pPr eaLnBrk="0" fontAlgn="base" hangingPunct="0">
                        <a:spcBef>
                          <a:spcPct val="20000"/>
                        </a:spcBef>
                        <a:spcAft>
                          <a:spcPct val="0"/>
                        </a:spcAft>
                        <a:buClr>
                          <a:schemeClr val="folHlink"/>
                        </a:buClr>
                        <a:buSzPct val="80000"/>
                        <a:buFont typeface="Wingdings" pitchFamily="2" charset="2"/>
                        <a:defRPr>
                          <a:solidFill>
                            <a:schemeClr val="tx1"/>
                          </a:solidFill>
                          <a:latin typeface="Arial" panose="020B0604020202020204" pitchFamily="34" charset="0"/>
                          <a:ea typeface="宋体" panose="02010600030101010101" pitchFamily="2" charset="-122"/>
                        </a:defRPr>
                      </a:lvl9pPr>
                    </a:lstStyle>
                    <a:p>
                      <a:pPr marL="342900" marR="0" lvl="0" indent="-342900" algn="ctr" defTabSz="914400" rtl="0" eaLnBrk="1" fontAlgn="base" latinLnBrk="0" hangingPunct="1">
                        <a:lnSpc>
                          <a:spcPct val="100000"/>
                        </a:lnSpc>
                        <a:spcBef>
                          <a:spcPct val="0"/>
                        </a:spcBef>
                        <a:spcAft>
                          <a:spcPct val="0"/>
                        </a:spcAft>
                        <a:buClrTx/>
                        <a:buSzPct val="100000"/>
                        <a:buFontTx/>
                        <a:buNone/>
                        <a:tabLst/>
                      </a:pPr>
                      <a:r>
                        <a:rPr kumimoji="0" lang="fr-FR" altLang="zh-CN" sz="1300" b="1"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GIGA-WoLF</a:t>
                      </a:r>
                    </a:p>
                  </a:txBody>
                  <a:tcPr marL="91186" marR="91186" marT="45593" marB="45593"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FFFF66">
                        <a:alpha val="50195"/>
                      </a:srgbClr>
                    </a:solidFill>
                  </a:tcPr>
                </a:tc>
                <a:tc vMerge="1">
                  <a:txBody>
                    <a:bodyPr/>
                    <a:lstStyle/>
                    <a:p>
                      <a:endParaRPr lang="zh-CN" altLang="en-US"/>
                    </a:p>
                  </a:txBody>
                  <a:tcPr/>
                </a:tc>
                <a:extLst>
                  <a:ext uri="{0D108BD9-81ED-4DB2-BD59-A6C34878D82A}">
                    <a16:rowId xmlns:a16="http://schemas.microsoft.com/office/drawing/2014/main" val="1978979290"/>
                  </a:ext>
                </a:extLst>
              </a:tr>
            </a:tbl>
          </a:graphicData>
        </a:graphic>
      </p:graphicFrame>
      <p:sp>
        <p:nvSpPr>
          <p:cNvPr id="5" name="标题 1">
            <a:extLst>
              <a:ext uri="{FF2B5EF4-FFF2-40B4-BE49-F238E27FC236}">
                <a16:creationId xmlns:a16="http://schemas.microsoft.com/office/drawing/2014/main" id="{BFF21946-D224-47AD-EF23-2F7366F6F05E}"/>
              </a:ext>
            </a:extLst>
          </p:cNvPr>
          <p:cNvSpPr txBox="1">
            <a:spLocks/>
          </p:cNvSpPr>
          <p:nvPr/>
        </p:nvSpPr>
        <p:spPr>
          <a:xfrm>
            <a:off x="1040710" y="95754"/>
            <a:ext cx="6899107" cy="607907"/>
          </a:xfrm>
          <a:prstGeom prst="rect">
            <a:avLst/>
          </a:prstGeom>
        </p:spPr>
        <p:txBody>
          <a:bodyPr>
            <a:normAutofit fontScale="90000" lnSpcReduction="10000"/>
          </a:bodyPr>
          <a:lstStyle>
            <a:lvl1pPr algn="l" defTabSz="911840" rtl="0" eaLnBrk="1" latinLnBrk="0" hangingPunct="1">
              <a:lnSpc>
                <a:spcPct val="90000"/>
              </a:lnSpc>
              <a:spcBef>
                <a:spcPct val="0"/>
              </a:spcBef>
              <a:buNone/>
              <a:defRPr sz="4388" kern="1200">
                <a:solidFill>
                  <a:schemeClr val="tx1"/>
                </a:solidFill>
                <a:latin typeface="+mj-lt"/>
                <a:ea typeface="+mj-ea"/>
                <a:cs typeface="+mj-cs"/>
              </a:defRPr>
            </a:lvl1pPr>
          </a:lstStyle>
          <a:p>
            <a:pPr algn="ctr">
              <a:spcBef>
                <a:spcPts val="0"/>
              </a:spcBef>
              <a:defRPr/>
            </a:pPr>
            <a:r>
              <a:rPr lang="zh-CN" altLang="en-US" b="1" dirty="0">
                <a:solidFill>
                  <a:prstClr val="white"/>
                </a:solidFill>
                <a:latin typeface="黑体" panose="02010609060101010101" pitchFamily="49" charset="-122"/>
                <a:ea typeface="黑体" panose="02010609060101010101" pitchFamily="49" charset="-122"/>
                <a:cs typeface="+mn-cs"/>
              </a:rPr>
              <a:t>多智能体强化学习</a:t>
            </a:r>
          </a:p>
        </p:txBody>
      </p:sp>
    </p:spTree>
  </p:cSld>
  <p:clrMapOvr>
    <a:masterClrMapping/>
  </p:clrMapOvr>
  <p:transition spd="slow">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E26E78B-96C3-B9C4-46B8-DD6113E7BC57}"/>
              </a:ext>
            </a:extLst>
          </p:cNvPr>
          <p:cNvSpPr>
            <a:spLocks noGrp="1"/>
          </p:cNvSpPr>
          <p:nvPr>
            <p:ph type="dt" sz="half" idx="10"/>
          </p:nvPr>
        </p:nvSpPr>
        <p:spPr/>
        <p:txBody>
          <a:bodyPr/>
          <a:lstStyle/>
          <a:p>
            <a:fld id="{7C250A3D-5E82-A843-9CE9-45BC6796543F}" type="datetime1">
              <a:rPr lang="zh-CN" altLang="en-US"/>
              <a:pPr/>
              <a:t>2022/10/30</a:t>
            </a:fld>
            <a:endParaRPr lang="zh-CN" altLang="en-US"/>
          </a:p>
        </p:txBody>
      </p:sp>
      <p:sp>
        <p:nvSpPr>
          <p:cNvPr id="4" name="灯片编号占位符 3">
            <a:extLst>
              <a:ext uri="{FF2B5EF4-FFF2-40B4-BE49-F238E27FC236}">
                <a16:creationId xmlns:a16="http://schemas.microsoft.com/office/drawing/2014/main" id="{AD49E329-1059-5920-DECF-1262A3A193C6}"/>
              </a:ext>
            </a:extLst>
          </p:cNvPr>
          <p:cNvSpPr>
            <a:spLocks noGrp="1"/>
          </p:cNvSpPr>
          <p:nvPr>
            <p:ph type="sldNum" sz="quarter" idx="12"/>
          </p:nvPr>
        </p:nvSpPr>
        <p:spPr/>
        <p:txBody>
          <a:bodyPr/>
          <a:lstStyle/>
          <a:p>
            <a:fld id="{C1E3444C-A8D6-2549-865A-B68EE54DDD7A}" type="slidenum">
              <a:rPr lang="zh-CN" altLang="en-US"/>
              <a:pPr/>
              <a:t>46</a:t>
            </a:fld>
            <a:endParaRPr lang="zh-CN" altLang="en-US"/>
          </a:p>
        </p:txBody>
      </p:sp>
      <p:sp>
        <p:nvSpPr>
          <p:cNvPr id="5" name="标题 1">
            <a:extLst>
              <a:ext uri="{FF2B5EF4-FFF2-40B4-BE49-F238E27FC236}">
                <a16:creationId xmlns:a16="http://schemas.microsoft.com/office/drawing/2014/main" id="{BFF21946-D224-47AD-EF23-2F7366F6F05E}"/>
              </a:ext>
            </a:extLst>
          </p:cNvPr>
          <p:cNvSpPr txBox="1">
            <a:spLocks/>
          </p:cNvSpPr>
          <p:nvPr/>
        </p:nvSpPr>
        <p:spPr>
          <a:xfrm>
            <a:off x="1040710" y="95754"/>
            <a:ext cx="6899107" cy="607907"/>
          </a:xfrm>
          <a:prstGeom prst="rect">
            <a:avLst/>
          </a:prstGeom>
        </p:spPr>
        <p:txBody>
          <a:bodyPr>
            <a:normAutofit fontScale="90000" lnSpcReduction="10000"/>
          </a:bodyPr>
          <a:lstStyle>
            <a:lvl1pPr algn="l" defTabSz="911840" rtl="0" eaLnBrk="1" latinLnBrk="0" hangingPunct="1">
              <a:lnSpc>
                <a:spcPct val="90000"/>
              </a:lnSpc>
              <a:spcBef>
                <a:spcPct val="0"/>
              </a:spcBef>
              <a:buNone/>
              <a:defRPr sz="4388" kern="1200">
                <a:solidFill>
                  <a:schemeClr val="tx1"/>
                </a:solidFill>
                <a:latin typeface="+mj-lt"/>
                <a:ea typeface="+mj-ea"/>
                <a:cs typeface="+mj-cs"/>
              </a:defRPr>
            </a:lvl1pPr>
          </a:lstStyle>
          <a:p>
            <a:pPr algn="ctr">
              <a:spcBef>
                <a:spcPts val="0"/>
              </a:spcBef>
              <a:defRPr/>
            </a:pPr>
            <a:r>
              <a:rPr lang="zh-CN" altLang="en-US" b="1" dirty="0">
                <a:solidFill>
                  <a:prstClr val="white"/>
                </a:solidFill>
                <a:latin typeface="黑体" panose="02010609060101010101" pitchFamily="49" charset="-122"/>
                <a:ea typeface="黑体" panose="02010609060101010101" pitchFamily="49" charset="-122"/>
                <a:cs typeface="+mn-cs"/>
              </a:rPr>
              <a:t>多智能体强化学习</a:t>
            </a:r>
          </a:p>
        </p:txBody>
      </p:sp>
      <p:sp>
        <p:nvSpPr>
          <p:cNvPr id="6" name="Rectangle 3">
            <a:extLst>
              <a:ext uri="{FF2B5EF4-FFF2-40B4-BE49-F238E27FC236}">
                <a16:creationId xmlns:a16="http://schemas.microsoft.com/office/drawing/2014/main" id="{D1575543-5119-72D7-06B5-62C2B5CA3A67}"/>
              </a:ext>
            </a:extLst>
          </p:cNvPr>
          <p:cNvSpPr txBox="1">
            <a:spLocks noChangeArrowheads="1"/>
          </p:cNvSpPr>
          <p:nvPr/>
        </p:nvSpPr>
        <p:spPr>
          <a:xfrm>
            <a:off x="457200" y="1719263"/>
            <a:ext cx="8231188" cy="4411662"/>
          </a:xfrm>
          <a:prstGeom prst="rect">
            <a:avLst/>
          </a:prstGeom>
          <a:ln/>
        </p:spPr>
        <p:txBody>
          <a:bodyPr/>
          <a:lstStyle>
            <a:lvl1pPr marL="227960" indent="-227960" algn="l" defTabSz="911840" rtl="0" eaLnBrk="1" latinLnBrk="0" hangingPunct="1">
              <a:lnSpc>
                <a:spcPct val="90000"/>
              </a:lnSpc>
              <a:spcBef>
                <a:spcPts val="997"/>
              </a:spcBef>
              <a:buFont typeface="Arial" panose="020B0604020202020204" pitchFamily="34" charset="0"/>
              <a:buChar char="•"/>
              <a:defRPr sz="2792" kern="1200">
                <a:solidFill>
                  <a:schemeClr val="tx1"/>
                </a:solidFill>
                <a:latin typeface="+mn-lt"/>
                <a:ea typeface="+mn-ea"/>
                <a:cs typeface="+mn-cs"/>
              </a:defRPr>
            </a:lvl1pPr>
            <a:lvl2pPr marL="683880" indent="-227960" algn="l" defTabSz="911840" rtl="0" eaLnBrk="1" latinLnBrk="0" hangingPunct="1">
              <a:lnSpc>
                <a:spcPct val="90000"/>
              </a:lnSpc>
              <a:spcBef>
                <a:spcPts val="499"/>
              </a:spcBef>
              <a:buFont typeface="Arial" panose="020B0604020202020204" pitchFamily="34" charset="0"/>
              <a:buChar char="•"/>
              <a:defRPr sz="2393" kern="1200">
                <a:solidFill>
                  <a:schemeClr val="tx1"/>
                </a:solidFill>
                <a:latin typeface="+mn-lt"/>
                <a:ea typeface="+mn-ea"/>
                <a:cs typeface="+mn-cs"/>
              </a:defRPr>
            </a:lvl2pPr>
            <a:lvl3pPr marL="1139800" indent="-227960" algn="l" defTabSz="911840" rtl="0" eaLnBrk="1" latinLnBrk="0" hangingPunct="1">
              <a:lnSpc>
                <a:spcPct val="90000"/>
              </a:lnSpc>
              <a:spcBef>
                <a:spcPts val="499"/>
              </a:spcBef>
              <a:buFont typeface="Arial" panose="020B0604020202020204" pitchFamily="34" charset="0"/>
              <a:buChar char="•"/>
              <a:defRPr sz="1994" kern="1200">
                <a:solidFill>
                  <a:schemeClr val="tx1"/>
                </a:solidFill>
                <a:latin typeface="+mn-lt"/>
                <a:ea typeface="+mn-ea"/>
                <a:cs typeface="+mn-cs"/>
              </a:defRPr>
            </a:lvl3pPr>
            <a:lvl4pPr marL="15957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4pPr>
            <a:lvl5pPr marL="205163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5pPr>
            <a:lvl6pPr marL="250755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6pPr>
            <a:lvl7pPr marL="296347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7pPr>
            <a:lvl8pPr marL="341939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8pPr>
            <a:lvl9pPr marL="3875319" indent="-227960" algn="l" defTabSz="911840" rtl="0" eaLnBrk="1" latinLnBrk="0" hangingPunct="1">
              <a:lnSpc>
                <a:spcPct val="90000"/>
              </a:lnSpc>
              <a:spcBef>
                <a:spcPts val="499"/>
              </a:spcBef>
              <a:buFont typeface="Arial" panose="020B0604020202020204" pitchFamily="34" charset="0"/>
              <a:buChar char="•"/>
              <a:defRPr sz="1795" kern="1200">
                <a:solidFill>
                  <a:schemeClr val="tx1"/>
                </a:solidFill>
                <a:latin typeface="+mn-lt"/>
                <a:ea typeface="+mn-ea"/>
                <a:cs typeface="+mn-cs"/>
              </a:defRPr>
            </a:lvl9pPr>
          </a:lstStyle>
          <a:p>
            <a:pPr>
              <a:lnSpc>
                <a:spcPct val="120000"/>
              </a:lnSpc>
            </a:pPr>
            <a:r>
              <a:rPr lang="zh-CN" altLang="en-US" sz="1700" b="1"/>
              <a:t>在</a:t>
            </a:r>
            <a:r>
              <a:rPr lang="en-US" altLang="zh-CN" sz="1700" b="1" i="1"/>
              <a:t>n</a:t>
            </a:r>
            <a:r>
              <a:rPr lang="zh-CN" altLang="en-US" sz="1700" b="1"/>
              <a:t>个</a:t>
            </a:r>
            <a:r>
              <a:rPr lang="en-US" altLang="zh-CN" sz="1700" b="1"/>
              <a:t>agent</a:t>
            </a:r>
            <a:r>
              <a:rPr lang="zh-CN" altLang="en-US" sz="1700" b="1"/>
              <a:t>的系统中，定义离散的状态集</a:t>
            </a:r>
            <a:r>
              <a:rPr lang="en-US" altLang="zh-CN" sz="1700" b="1" i="1"/>
              <a:t>S</a:t>
            </a:r>
            <a:r>
              <a:rPr lang="zh-CN" altLang="en-US" sz="1700" b="1"/>
              <a:t>（即对策集合</a:t>
            </a:r>
            <a:r>
              <a:rPr lang="en-US" altLang="zh-CN" sz="1700" b="1" i="1"/>
              <a:t>G</a:t>
            </a:r>
            <a:r>
              <a:rPr lang="zh-CN" altLang="en-US" sz="1700" b="1"/>
              <a:t>），</a:t>
            </a:r>
            <a:r>
              <a:rPr lang="en-US" altLang="zh-CN" sz="1700" b="1"/>
              <a:t>agent</a:t>
            </a:r>
            <a:r>
              <a:rPr lang="zh-CN" altLang="en-US" sz="1700" b="1"/>
              <a:t>动作集</a:t>
            </a:r>
            <a:r>
              <a:rPr lang="en-US" altLang="zh-CN" sz="1700" b="1" i="1"/>
              <a:t>A</a:t>
            </a:r>
            <a:r>
              <a:rPr lang="en-US" altLang="zh-CN" sz="1700" b="1" i="1" baseline="-25000"/>
              <a:t>i</a:t>
            </a:r>
            <a:r>
              <a:rPr lang="zh-CN" altLang="en-US" sz="1700" b="1"/>
              <a:t>的集合</a:t>
            </a:r>
            <a:r>
              <a:rPr lang="en-US" altLang="zh-CN" sz="1700" b="1" i="1"/>
              <a:t>A, </a:t>
            </a:r>
            <a:r>
              <a:rPr lang="zh-CN" altLang="en-US" sz="1700" b="1"/>
              <a:t>联合奖赏函数</a:t>
            </a:r>
            <a:r>
              <a:rPr lang="en-US" altLang="zh-CN" sz="1700" b="1" i="1"/>
              <a:t>R</a:t>
            </a:r>
            <a:r>
              <a:rPr lang="en-US" altLang="zh-CN" sz="1700" b="1" i="1" baseline="-25000"/>
              <a:t>i</a:t>
            </a:r>
            <a:r>
              <a:rPr lang="zh-CN" altLang="en-US" sz="1700" b="1" i="1"/>
              <a:t>：</a:t>
            </a:r>
            <a:r>
              <a:rPr lang="en-US" altLang="zh-CN" sz="1700" b="1" i="1"/>
              <a:t>S×A</a:t>
            </a:r>
            <a:r>
              <a:rPr lang="en-US" altLang="zh-CN" sz="1700" b="1" i="1" baseline="-25000"/>
              <a:t>1</a:t>
            </a:r>
            <a:r>
              <a:rPr lang="en-US" altLang="zh-CN" sz="1700" b="1" i="1"/>
              <a:t>×…×A</a:t>
            </a:r>
            <a:r>
              <a:rPr lang="en-US" altLang="zh-CN" sz="1700" b="1" i="1" baseline="-25000"/>
              <a:t>n</a:t>
            </a:r>
            <a:r>
              <a:rPr lang="en-US" altLang="zh-CN" sz="1700" b="1" i="1"/>
              <a:t>→ℛ</a:t>
            </a:r>
            <a:r>
              <a:rPr lang="zh-CN" altLang="en-US" sz="1700" b="1"/>
              <a:t>和状态转移函数</a:t>
            </a:r>
            <a:r>
              <a:rPr lang="en-US" altLang="zh-CN" sz="1700" b="1" i="1"/>
              <a:t>P</a:t>
            </a:r>
            <a:r>
              <a:rPr lang="zh-CN" altLang="en-US" sz="1700" b="1" i="1"/>
              <a:t>：</a:t>
            </a:r>
            <a:r>
              <a:rPr lang="en-US" altLang="zh-CN" sz="1700" b="1" i="1"/>
              <a:t>S×A</a:t>
            </a:r>
            <a:r>
              <a:rPr lang="en-US" altLang="zh-CN" sz="1700" b="1" i="1" baseline="-25000"/>
              <a:t>1</a:t>
            </a:r>
            <a:r>
              <a:rPr lang="en-US" altLang="zh-CN" sz="1700" b="1" i="1"/>
              <a:t>×…×A</a:t>
            </a:r>
            <a:r>
              <a:rPr lang="en-US" altLang="zh-CN" sz="1700" b="1" i="1" baseline="-25000"/>
              <a:t>n</a:t>
            </a:r>
            <a:r>
              <a:rPr lang="en-US" altLang="zh-CN" sz="1700" b="1" i="1"/>
              <a:t>→PD</a:t>
            </a:r>
            <a:r>
              <a:rPr lang="zh-CN" altLang="en-US" sz="1700" b="1" i="1"/>
              <a:t>（</a:t>
            </a:r>
            <a:r>
              <a:rPr lang="en-US" altLang="zh-CN" sz="1700" b="1" i="1"/>
              <a:t>S</a:t>
            </a:r>
            <a:r>
              <a:rPr lang="zh-CN" altLang="en-US" sz="1700" b="1" i="1"/>
              <a:t>）</a:t>
            </a:r>
            <a:r>
              <a:rPr lang="zh-CN" altLang="en-US" sz="1800" b="1" i="1"/>
              <a:t>。</a:t>
            </a:r>
            <a:r>
              <a:rPr lang="zh-CN" altLang="en-US" sz="2600"/>
              <a:t> </a:t>
            </a:r>
            <a:r>
              <a:rPr lang="en-US" altLang="zh-CN" sz="2600"/>
              <a:t> </a:t>
            </a:r>
            <a:endParaRPr lang="zh-CN" altLang="en-US" sz="2600"/>
          </a:p>
        </p:txBody>
      </p:sp>
      <p:graphicFrame>
        <p:nvGraphicFramePr>
          <p:cNvPr id="7" name="Object 4">
            <a:extLst>
              <a:ext uri="{FF2B5EF4-FFF2-40B4-BE49-F238E27FC236}">
                <a16:creationId xmlns:a16="http://schemas.microsoft.com/office/drawing/2014/main" id="{EBAEF3C4-37B5-4F92-2672-69938A05E376}"/>
              </a:ext>
            </a:extLst>
          </p:cNvPr>
          <p:cNvGraphicFramePr>
            <a:graphicFrameLocks noChangeAspect="1"/>
          </p:cNvGraphicFramePr>
          <p:nvPr/>
        </p:nvGraphicFramePr>
        <p:xfrm>
          <a:off x="1135063" y="3206750"/>
          <a:ext cx="6773862" cy="2517775"/>
        </p:xfrm>
        <a:graphic>
          <a:graphicData uri="http://schemas.openxmlformats.org/presentationml/2006/ole">
            <mc:AlternateContent xmlns:mc="http://schemas.openxmlformats.org/markup-compatibility/2006">
              <mc:Choice xmlns:v="urn:schemas-microsoft-com:vml" Requires="v">
                <p:oleObj name="Visio" r:id="rId3" imgW="48780700" imgH="17741900" progId="Visio.Drawing.11">
                  <p:embed/>
                </p:oleObj>
              </mc:Choice>
              <mc:Fallback>
                <p:oleObj name="Visio" r:id="rId3" imgW="48780700" imgH="17741900" progId="Visio.Drawing.11">
                  <p:embed/>
                  <p:pic>
                    <p:nvPicPr>
                      <p:cNvPr id="3417" name="Object 4">
                        <a:extLst>
                          <a:ext uri="{FF2B5EF4-FFF2-40B4-BE49-F238E27FC236}">
                            <a16:creationId xmlns:a16="http://schemas.microsoft.com/office/drawing/2014/main" id="{530B4980-1AED-16EB-AC54-F41DB78C2F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5063" y="3206750"/>
                        <a:ext cx="6773862" cy="251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8251016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childTnLst>
                                    <p:set>
                                      <p:cBhvr additive="base">
                                        <p:cTn id="6" dur="1" fill="hold">
                                          <p:stCondLst>
                                            <p:cond delay="0"/>
                                          </p:stCondLst>
                                        </p:cTn>
                                        <p:tgtEl>
                                          <p:spTgt spid="7"/>
                                        </p:tgtEl>
                                        <p:attrNameLst>
                                          <p:attrName>style.visibility</p:attrName>
                                        </p:attrNameLst>
                                      </p:cBhvr>
                                      <p:to>
                                        <p:strVal val="visible"/>
                                      </p:to>
                                    </p:set>
                                    <p:animEffect transition="in" filter="blinds(horizontal)">
                                      <p:cBhvr additive="base">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标题 1"/>
          <p:cNvSpPr>
            <a:spLocks noGrp="1"/>
          </p:cNvSpPr>
          <p:nvPr>
            <p:ph type="ctrTitle"/>
          </p:nvPr>
        </p:nvSpPr>
        <p:spPr>
          <a:xfrm>
            <a:off x="1899708" y="3131443"/>
            <a:ext cx="5319183" cy="1538764"/>
          </a:xfrm>
        </p:spPr>
        <p:txBody>
          <a:bodyPr/>
          <a:lstStyle/>
          <a:p>
            <a:pPr eaLnBrk="1" hangingPunct="1"/>
            <a:r>
              <a:rPr kumimoji="1" lang="zh-CN" altLang="en-US" sz="3989" dirty="0">
                <a:latin typeface="Times New Roman" pitchFamily="18" charset="0"/>
                <a:ea typeface="微软雅黑" pitchFamily="34" charset="-122"/>
              </a:rPr>
              <a:t>谢谢 </a:t>
            </a:r>
            <a:r>
              <a:rPr kumimoji="1" lang="en-US" altLang="zh-CN" sz="3989" dirty="0">
                <a:latin typeface="Times New Roman" pitchFamily="18" charset="0"/>
                <a:ea typeface="微软雅黑" pitchFamily="34" charset="-122"/>
              </a:rPr>
              <a:t>!</a:t>
            </a:r>
            <a:endParaRPr kumimoji="1" lang="zh-CN" altLang="en-US" sz="3989" dirty="0">
              <a:latin typeface="Times New Roman" pitchFamily="18" charset="0"/>
              <a:ea typeface="微软雅黑"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B21E8A-A5B1-495D-AB08-E117FC9877AA}"/>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第八讲 强化学习</a:t>
            </a:r>
          </a:p>
        </p:txBody>
      </p:sp>
      <p:grpSp>
        <p:nvGrpSpPr>
          <p:cNvPr id="4" name="组合 3">
            <a:extLst>
              <a:ext uri="{FF2B5EF4-FFF2-40B4-BE49-F238E27FC236}">
                <a16:creationId xmlns:a16="http://schemas.microsoft.com/office/drawing/2014/main" id="{448C5A97-EBAA-4139-9194-B806DDBCD2A8}"/>
              </a:ext>
            </a:extLst>
          </p:cNvPr>
          <p:cNvGrpSpPr/>
          <p:nvPr/>
        </p:nvGrpSpPr>
        <p:grpSpPr>
          <a:xfrm>
            <a:off x="2052118" y="2244670"/>
            <a:ext cx="5386610" cy="748878"/>
            <a:chOff x="1757778" y="2386694"/>
            <a:chExt cx="5386610" cy="748878"/>
          </a:xfrm>
        </p:grpSpPr>
        <p:sp>
          <p:nvSpPr>
            <p:cNvPr id="16" name="AutoShape 17">
              <a:extLst>
                <a:ext uri="{FF2B5EF4-FFF2-40B4-BE49-F238E27FC236}">
                  <a16:creationId xmlns:a16="http://schemas.microsoft.com/office/drawing/2014/main" id="{A7B265C5-E1E6-4E32-945B-8CB667C5DB14}"/>
                </a:ext>
              </a:extLst>
            </p:cNvPr>
            <p:cNvSpPr>
              <a:spLocks noChangeArrowheads="1"/>
            </p:cNvSpPr>
            <p:nvPr/>
          </p:nvSpPr>
          <p:spPr bwMode="auto">
            <a:xfrm>
              <a:off x="2278216" y="2493915"/>
              <a:ext cx="4866172" cy="561658"/>
            </a:xfrm>
            <a:prstGeom prst="roundRect">
              <a:avLst>
                <a:gd name="adj" fmla="val 7292"/>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rPr>
                <a:t>强化学习模型</a:t>
              </a:r>
            </a:p>
          </p:txBody>
        </p:sp>
        <p:sp>
          <p:nvSpPr>
            <p:cNvPr id="15" name="椭圆 14">
              <a:extLst>
                <a:ext uri="{FF2B5EF4-FFF2-40B4-BE49-F238E27FC236}">
                  <a16:creationId xmlns:a16="http://schemas.microsoft.com/office/drawing/2014/main" id="{A910D4E4-9B63-49DC-B7DB-55BFBE5EDCEF}"/>
                </a:ext>
              </a:extLst>
            </p:cNvPr>
            <p:cNvSpPr/>
            <p:nvPr/>
          </p:nvSpPr>
          <p:spPr bwMode="auto">
            <a:xfrm>
              <a:off x="1757778" y="2386694"/>
              <a:ext cx="754504" cy="748878"/>
            </a:xfrm>
            <a:prstGeom prst="ellipse">
              <a:avLst/>
            </a:prstGeom>
            <a:gradFill>
              <a:gsLst>
                <a:gs pos="0">
                  <a:srgbClr val="0070C0"/>
                </a:gs>
                <a:gs pos="100000">
                  <a:srgbClr val="0D3482">
                    <a:shade val="100000"/>
                    <a:satMod val="115000"/>
                  </a:srgbClr>
                </a:gs>
              </a:gsLst>
              <a:lin ang="2700000" scaled="1"/>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rPr>
                <a:t>2</a:t>
              </a:r>
              <a:endParaRPr lang="zh-CN" altLang="en-US" sz="2792" b="1" dirty="0">
                <a:solidFill>
                  <a:schemeClr val="bg1"/>
                </a:solidFill>
                <a:latin typeface="Times New Roman" panose="02020603050405020304" pitchFamily="18" charset="0"/>
                <a:ea typeface="黑体" panose="02010609060101010101" pitchFamily="2" charset="-122"/>
                <a:cs typeface="Times New Roman" panose="02020603050405020304" pitchFamily="18" charset="0"/>
              </a:endParaRPr>
            </a:p>
          </p:txBody>
        </p:sp>
      </p:grpSp>
      <p:sp>
        <p:nvSpPr>
          <p:cNvPr id="7" name="日期占位符 6">
            <a:extLst>
              <a:ext uri="{FF2B5EF4-FFF2-40B4-BE49-F238E27FC236}">
                <a16:creationId xmlns:a16="http://schemas.microsoft.com/office/drawing/2014/main" id="{562FE2F4-1E24-4891-9F7B-3D4F17ACF0EA}"/>
              </a:ext>
            </a:extLst>
          </p:cNvPr>
          <p:cNvSpPr>
            <a:spLocks noGrp="1"/>
          </p:cNvSpPr>
          <p:nvPr>
            <p:ph type="dt" sz="half" idx="10"/>
          </p:nvPr>
        </p:nvSpPr>
        <p:spPr/>
        <p:txBody>
          <a:bodyPr/>
          <a:lstStyle/>
          <a:p>
            <a:fld id="{D975D709-1E60-4726-8092-BBC680F12A18}" type="datetime1">
              <a:rPr lang="zh-CN" altLang="en-US" smtClean="0"/>
              <a:t>2022/10/30</a:t>
            </a:fld>
            <a:endParaRPr lang="zh-CN" altLang="en-US"/>
          </a:p>
        </p:txBody>
      </p:sp>
      <p:sp>
        <p:nvSpPr>
          <p:cNvPr id="9" name="灯片编号占位符 8">
            <a:extLst>
              <a:ext uri="{FF2B5EF4-FFF2-40B4-BE49-F238E27FC236}">
                <a16:creationId xmlns:a16="http://schemas.microsoft.com/office/drawing/2014/main" id="{04A0A0A0-6A13-48E7-807B-6C0516177477}"/>
              </a:ext>
            </a:extLst>
          </p:cNvPr>
          <p:cNvSpPr>
            <a:spLocks noGrp="1"/>
          </p:cNvSpPr>
          <p:nvPr>
            <p:ph type="sldNum" sz="quarter" idx="12"/>
          </p:nvPr>
        </p:nvSpPr>
        <p:spPr/>
        <p:txBody>
          <a:bodyPr/>
          <a:lstStyle/>
          <a:p>
            <a:fld id="{B2A3831D-48B3-4F9C-8367-0C37AADCE304}" type="slidenum">
              <a:rPr lang="zh-CN" altLang="en-US" smtClean="0"/>
              <a:t>5</a:t>
            </a:fld>
            <a:endParaRPr lang="zh-CN" altLang="en-US" dirty="0"/>
          </a:p>
        </p:txBody>
      </p:sp>
      <p:grpSp>
        <p:nvGrpSpPr>
          <p:cNvPr id="22" name="组合 21">
            <a:extLst>
              <a:ext uri="{FF2B5EF4-FFF2-40B4-BE49-F238E27FC236}">
                <a16:creationId xmlns:a16="http://schemas.microsoft.com/office/drawing/2014/main" id="{23E2CA7E-EC0E-4D67-9BF6-70E2EC246736}"/>
              </a:ext>
            </a:extLst>
          </p:cNvPr>
          <p:cNvGrpSpPr/>
          <p:nvPr/>
        </p:nvGrpSpPr>
        <p:grpSpPr>
          <a:xfrm>
            <a:off x="2079243" y="3250383"/>
            <a:ext cx="5386610" cy="748878"/>
            <a:chOff x="1757778" y="2386694"/>
            <a:chExt cx="5386610" cy="748878"/>
          </a:xfrm>
        </p:grpSpPr>
        <p:sp>
          <p:nvSpPr>
            <p:cNvPr id="23" name="AutoShape 17">
              <a:extLst>
                <a:ext uri="{FF2B5EF4-FFF2-40B4-BE49-F238E27FC236}">
                  <a16:creationId xmlns:a16="http://schemas.microsoft.com/office/drawing/2014/main" id="{18075BB3-16CB-4DB4-B068-D59DAB2A4C01}"/>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主要方法</a:t>
              </a:r>
            </a:p>
          </p:txBody>
        </p:sp>
        <p:sp>
          <p:nvSpPr>
            <p:cNvPr id="24" name="椭圆 23">
              <a:extLst>
                <a:ext uri="{FF2B5EF4-FFF2-40B4-BE49-F238E27FC236}">
                  <a16:creationId xmlns:a16="http://schemas.microsoft.com/office/drawing/2014/main" id="{0B6FD436-3A0A-47D4-A36F-928C826402B3}"/>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3</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25" name="组合 24">
            <a:extLst>
              <a:ext uri="{FF2B5EF4-FFF2-40B4-BE49-F238E27FC236}">
                <a16:creationId xmlns:a16="http://schemas.microsoft.com/office/drawing/2014/main" id="{20B500B0-9876-47DE-9FDE-7C7F83C92CF0}"/>
              </a:ext>
            </a:extLst>
          </p:cNvPr>
          <p:cNvGrpSpPr/>
          <p:nvPr/>
        </p:nvGrpSpPr>
        <p:grpSpPr>
          <a:xfrm>
            <a:off x="2052118" y="1234911"/>
            <a:ext cx="5387502" cy="748878"/>
            <a:chOff x="1757779" y="1486730"/>
            <a:chExt cx="5387502" cy="748878"/>
          </a:xfrm>
        </p:grpSpPr>
        <p:sp>
          <p:nvSpPr>
            <p:cNvPr id="26" name="AutoShape 6">
              <a:extLst>
                <a:ext uri="{FF2B5EF4-FFF2-40B4-BE49-F238E27FC236}">
                  <a16:creationId xmlns:a16="http://schemas.microsoft.com/office/drawing/2014/main" id="{C6811509-856A-4909-9255-7A9AF11F07D6}"/>
                </a:ext>
              </a:extLst>
            </p:cNvPr>
            <p:cNvSpPr>
              <a:spLocks noChangeArrowheads="1"/>
            </p:cNvSpPr>
            <p:nvPr/>
          </p:nvSpPr>
          <p:spPr bwMode="auto">
            <a:xfrm>
              <a:off x="2279109" y="1595371"/>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背景与意义</a:t>
              </a:r>
            </a:p>
          </p:txBody>
        </p:sp>
        <p:sp>
          <p:nvSpPr>
            <p:cNvPr id="27" name="椭圆 26">
              <a:extLst>
                <a:ext uri="{FF2B5EF4-FFF2-40B4-BE49-F238E27FC236}">
                  <a16:creationId xmlns:a16="http://schemas.microsoft.com/office/drawing/2014/main" id="{517E1EA5-870D-49F1-A265-4E11FC2B46FC}"/>
                </a:ext>
              </a:extLst>
            </p:cNvPr>
            <p:cNvSpPr/>
            <p:nvPr/>
          </p:nvSpPr>
          <p:spPr bwMode="auto">
            <a:xfrm>
              <a:off x="1757779" y="1486730"/>
              <a:ext cx="754503"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1</a:t>
              </a:r>
              <a:endPar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3" name="组合 2">
            <a:extLst>
              <a:ext uri="{FF2B5EF4-FFF2-40B4-BE49-F238E27FC236}">
                <a16:creationId xmlns:a16="http://schemas.microsoft.com/office/drawing/2014/main" id="{B6C889EA-8639-3D1B-F78C-CE3159D46A7C}"/>
              </a:ext>
            </a:extLst>
          </p:cNvPr>
          <p:cNvGrpSpPr/>
          <p:nvPr/>
        </p:nvGrpSpPr>
        <p:grpSpPr>
          <a:xfrm>
            <a:off x="2079243" y="4258959"/>
            <a:ext cx="5386610" cy="748878"/>
            <a:chOff x="1757778" y="2386694"/>
            <a:chExt cx="5386610" cy="748878"/>
          </a:xfrm>
        </p:grpSpPr>
        <p:sp>
          <p:nvSpPr>
            <p:cNvPr id="10" name="AutoShape 17">
              <a:extLst>
                <a:ext uri="{FF2B5EF4-FFF2-40B4-BE49-F238E27FC236}">
                  <a16:creationId xmlns:a16="http://schemas.microsoft.com/office/drawing/2014/main" id="{D4BDAF73-5126-EF8B-224A-89FE56E8C262}"/>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强化学习应用</a:t>
              </a:r>
            </a:p>
          </p:txBody>
        </p:sp>
        <p:sp>
          <p:nvSpPr>
            <p:cNvPr id="11" name="椭圆 10">
              <a:extLst>
                <a:ext uri="{FF2B5EF4-FFF2-40B4-BE49-F238E27FC236}">
                  <a16:creationId xmlns:a16="http://schemas.microsoft.com/office/drawing/2014/main" id="{D9226F6E-690F-575E-9F01-6BEF37804DE7}"/>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4</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grpSp>
        <p:nvGrpSpPr>
          <p:cNvPr id="5" name="组合 4">
            <a:extLst>
              <a:ext uri="{FF2B5EF4-FFF2-40B4-BE49-F238E27FC236}">
                <a16:creationId xmlns:a16="http://schemas.microsoft.com/office/drawing/2014/main" id="{47C888E3-36CB-DA20-0EDC-CA82BF189BE5}"/>
              </a:ext>
            </a:extLst>
          </p:cNvPr>
          <p:cNvGrpSpPr/>
          <p:nvPr/>
        </p:nvGrpSpPr>
        <p:grpSpPr>
          <a:xfrm>
            <a:off x="2079243" y="5260486"/>
            <a:ext cx="5386610" cy="748878"/>
            <a:chOff x="1757778" y="2386694"/>
            <a:chExt cx="5386610" cy="748878"/>
          </a:xfrm>
        </p:grpSpPr>
        <p:sp>
          <p:nvSpPr>
            <p:cNvPr id="6" name="AutoShape 17">
              <a:extLst>
                <a:ext uri="{FF2B5EF4-FFF2-40B4-BE49-F238E27FC236}">
                  <a16:creationId xmlns:a16="http://schemas.microsoft.com/office/drawing/2014/main" id="{4B909535-E650-5A92-8527-18E653574CC7}"/>
                </a:ext>
              </a:extLst>
            </p:cNvPr>
            <p:cNvSpPr>
              <a:spLocks noChangeArrowheads="1"/>
            </p:cNvSpPr>
            <p:nvPr/>
          </p:nvSpPr>
          <p:spPr bwMode="auto">
            <a:xfrm>
              <a:off x="2278216" y="2493915"/>
              <a:ext cx="4866172" cy="561658"/>
            </a:xfrm>
            <a:prstGeom prst="roundRect">
              <a:avLst>
                <a:gd name="adj" fmla="val 7292"/>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zh-CN" altLang="en-US" sz="2792" b="1" dirty="0">
                  <a:solidFill>
                    <a:schemeClr val="accent1">
                      <a:lumMod val="50000"/>
                    </a:schemeClr>
                  </a:solidFill>
                  <a:latin typeface="Times New Roman" panose="02020603050405020304" pitchFamily="18" charset="0"/>
                  <a:ea typeface="黑体" panose="02010609060101010101" pitchFamily="2" charset="-122"/>
                  <a:cs typeface="Times New Roman" panose="02020603050405020304" pitchFamily="18" charset="0"/>
                </a:rPr>
                <a:t>多智能体强化学习</a:t>
              </a:r>
            </a:p>
          </p:txBody>
        </p:sp>
        <p:sp>
          <p:nvSpPr>
            <p:cNvPr id="8" name="椭圆 7">
              <a:extLst>
                <a:ext uri="{FF2B5EF4-FFF2-40B4-BE49-F238E27FC236}">
                  <a16:creationId xmlns:a16="http://schemas.microsoft.com/office/drawing/2014/main" id="{3C275496-FC2C-758A-4FB2-E96ABCD6B0F7}"/>
                </a:ext>
              </a:extLst>
            </p:cNvPr>
            <p:cNvSpPr/>
            <p:nvPr/>
          </p:nvSpPr>
          <p:spPr bwMode="auto">
            <a:xfrm>
              <a:off x="1757778" y="2386694"/>
              <a:ext cx="754504" cy="748878"/>
            </a:xfrm>
            <a:prstGeom prst="ellipse">
              <a:avLst/>
            </a:prstGeom>
            <a:gradFill flip="none" rotWithShape="1">
              <a:gsLst>
                <a:gs pos="0">
                  <a:srgbClr val="CCECFF"/>
                </a:gs>
                <a:gs pos="100000">
                  <a:srgbClr val="4BBAFF"/>
                </a:gs>
              </a:gsLst>
              <a:lin ang="2700000" scaled="1"/>
              <a:tileRect/>
            </a:gradFill>
            <a:ln w="28575" cap="flat" cmpd="sng" algn="ctr">
              <a:solidFill>
                <a:schemeClr val="bg1"/>
              </a:solidFill>
              <a:prstDash val="solid"/>
              <a:round/>
              <a:headEnd type="none" w="med" len="med"/>
              <a:tailEnd type="none" w="med" len="med"/>
            </a:ln>
            <a:effectLst>
              <a:outerShdw blurRad="50800" dist="38100" algn="l" rotWithShape="0">
                <a:prstClr val="black">
                  <a:alpha val="40000"/>
                </a:prstClr>
              </a:outerShdw>
            </a:effectLst>
          </p:spPr>
          <p:txBody>
            <a:bodyPr vert="horz" wrap="square" lIns="91186" tIns="45593" rIns="91186" bIns="45593" numCol="1" rtlCol="0" anchor="ctr" anchorCtr="0" compatLnSpc="1"/>
            <a:lstStyle/>
            <a:p>
              <a:pPr algn="ctr" defTabSz="911840" fontAlgn="base">
                <a:spcBef>
                  <a:spcPct val="0"/>
                </a:spcBef>
                <a:spcAft>
                  <a:spcPct val="0"/>
                </a:spcAft>
              </a:pPr>
              <a:r>
                <a:rPr lang="en-US" altLang="zh-CN"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rPr>
                <a:t>5</a:t>
              </a:r>
              <a:endParaRPr lang="zh-CN" altLang="en-US" sz="2792" b="1" dirty="0">
                <a:solidFill>
                  <a:srgbClr val="0D3482"/>
                </a:solidFill>
                <a:latin typeface="Times New Roman" panose="02020603050405020304" pitchFamily="18" charset="0"/>
                <a:ea typeface="黑体" panose="02010609060101010101" pitchFamily="2" charset="-122"/>
                <a:cs typeface="Times New Roman" panose="02020603050405020304" pitchFamily="18" charset="0"/>
              </a:endParaRPr>
            </a:p>
          </p:txBody>
        </p:sp>
      </p:grpSp>
    </p:spTree>
    <p:extLst>
      <p:ext uri="{BB962C8B-B14F-4D97-AF65-F5344CB8AC3E}">
        <p14:creationId xmlns:p14="http://schemas.microsoft.com/office/powerpoint/2010/main" val="2092169564"/>
      </p:ext>
    </p:extLst>
  </p:cSld>
  <p:clrMapOvr>
    <a:masterClrMapping/>
  </p:clrMapOvr>
  <p:transition spd="slow" advTm="18981">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B21E8A-A5B1-495D-AB08-E117FC9877AA}"/>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强化学习模型</a:t>
            </a:r>
          </a:p>
        </p:txBody>
      </p:sp>
      <p:sp>
        <p:nvSpPr>
          <p:cNvPr id="9" name="灯片编号占位符 8">
            <a:extLst>
              <a:ext uri="{FF2B5EF4-FFF2-40B4-BE49-F238E27FC236}">
                <a16:creationId xmlns:a16="http://schemas.microsoft.com/office/drawing/2014/main" id="{04A0A0A0-6A13-48E7-807B-6C0516177477}"/>
              </a:ext>
            </a:extLst>
          </p:cNvPr>
          <p:cNvSpPr>
            <a:spLocks noGrp="1"/>
          </p:cNvSpPr>
          <p:nvPr>
            <p:ph type="sldNum" sz="quarter" idx="12"/>
          </p:nvPr>
        </p:nvSpPr>
        <p:spPr/>
        <p:txBody>
          <a:bodyPr/>
          <a:lstStyle/>
          <a:p>
            <a:fld id="{B2A3831D-48B3-4F9C-8367-0C37AADCE304}" type="slidenum">
              <a:rPr lang="zh-CN" altLang="en-US" smtClean="0"/>
              <a:t>6</a:t>
            </a:fld>
            <a:endParaRPr lang="zh-CN" altLang="en-US"/>
          </a:p>
        </p:txBody>
      </p:sp>
      <p:sp>
        <p:nvSpPr>
          <p:cNvPr id="4" name="Rectangle 37">
            <a:extLst>
              <a:ext uri="{FF2B5EF4-FFF2-40B4-BE49-F238E27FC236}">
                <a16:creationId xmlns:a16="http://schemas.microsoft.com/office/drawing/2014/main" id="{437B19B1-543A-2FC1-19FE-144F9EE71E0E}"/>
              </a:ext>
            </a:extLst>
          </p:cNvPr>
          <p:cNvSpPr>
            <a:spLocks noChangeArrowheads="1"/>
          </p:cNvSpPr>
          <p:nvPr/>
        </p:nvSpPr>
        <p:spPr bwMode="auto">
          <a:xfrm>
            <a:off x="3624263" y="1844675"/>
            <a:ext cx="1524000" cy="504825"/>
          </a:xfrm>
          <a:prstGeom prst="rect">
            <a:avLst/>
          </a:prstGeom>
          <a:solidFill>
            <a:srgbClr val="CCCC00">
              <a:alpha val="45882"/>
            </a:srgbClr>
          </a:solidFill>
          <a:ln>
            <a:noFill/>
          </a:ln>
          <a:effectLst/>
          <a:extLs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eaLnBrk="1" hangingPunct="1"/>
            <a:r>
              <a:rPr lang="zh-CN" altLang="en-US" sz="2400" b="1">
                <a:effectLst>
                  <a:outerShdw blurRad="38100" dist="38100" dir="2700000" algn="tl">
                    <a:srgbClr val="FFFFFF"/>
                  </a:outerShdw>
                </a:effectLst>
              </a:rPr>
              <a:t>主体</a:t>
            </a:r>
          </a:p>
        </p:txBody>
      </p:sp>
      <p:sp>
        <p:nvSpPr>
          <p:cNvPr id="5" name="Text Box 3">
            <a:extLst>
              <a:ext uri="{FF2B5EF4-FFF2-40B4-BE49-F238E27FC236}">
                <a16:creationId xmlns:a16="http://schemas.microsoft.com/office/drawing/2014/main" id="{B2B12F29-3920-E227-FAA6-F83AA044A51B}"/>
              </a:ext>
            </a:extLst>
          </p:cNvPr>
          <p:cNvSpPr>
            <a:spLocks noChangeArrowheads="1"/>
          </p:cNvSpPr>
          <p:nvPr/>
        </p:nvSpPr>
        <p:spPr bwMode="auto">
          <a:xfrm>
            <a:off x="1476375" y="5373688"/>
            <a:ext cx="6048375" cy="3667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endParaRPr lang="zh-CN" altLang="zh-CN">
              <a:latin typeface="Arial" panose="020B0604020202020204" pitchFamily="34" charset="0"/>
            </a:endParaRPr>
          </a:p>
        </p:txBody>
      </p:sp>
      <p:sp>
        <p:nvSpPr>
          <p:cNvPr id="6" name="Text Box 5">
            <a:extLst>
              <a:ext uri="{FF2B5EF4-FFF2-40B4-BE49-F238E27FC236}">
                <a16:creationId xmlns:a16="http://schemas.microsoft.com/office/drawing/2014/main" id="{AD2A2429-A4A2-96D9-A604-30E413E4D371}"/>
              </a:ext>
            </a:extLst>
          </p:cNvPr>
          <p:cNvSpPr>
            <a:spLocks noChangeArrowheads="1"/>
          </p:cNvSpPr>
          <p:nvPr/>
        </p:nvSpPr>
        <p:spPr bwMode="auto">
          <a:xfrm>
            <a:off x="611188" y="4508500"/>
            <a:ext cx="1689100" cy="13731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800">
                <a:latin typeface="Arial" panose="020B0604020202020204" pitchFamily="34" charset="0"/>
              </a:rPr>
              <a:t>i: input</a:t>
            </a:r>
          </a:p>
          <a:p>
            <a:pPr algn="l" eaLnBrk="1" hangingPunct="1"/>
            <a:r>
              <a:rPr lang="en-US" altLang="zh-CN" sz="2800">
                <a:latin typeface="Arial" panose="020B0604020202020204" pitchFamily="34" charset="0"/>
              </a:rPr>
              <a:t>r: reward </a:t>
            </a:r>
          </a:p>
          <a:p>
            <a:pPr algn="l" eaLnBrk="1" hangingPunct="1"/>
            <a:r>
              <a:rPr lang="en-US" altLang="zh-CN" sz="2800">
                <a:latin typeface="Arial" panose="020B0604020202020204" pitchFamily="34" charset="0"/>
              </a:rPr>
              <a:t>s: state</a:t>
            </a:r>
          </a:p>
        </p:txBody>
      </p:sp>
      <p:sp>
        <p:nvSpPr>
          <p:cNvPr id="8" name="Text Box 6">
            <a:extLst>
              <a:ext uri="{FF2B5EF4-FFF2-40B4-BE49-F238E27FC236}">
                <a16:creationId xmlns:a16="http://schemas.microsoft.com/office/drawing/2014/main" id="{92529C1B-D90E-5F06-9A79-C15CC19DF4AD}"/>
              </a:ext>
            </a:extLst>
          </p:cNvPr>
          <p:cNvSpPr>
            <a:spLocks noChangeArrowheads="1"/>
          </p:cNvSpPr>
          <p:nvPr/>
        </p:nvSpPr>
        <p:spPr bwMode="auto">
          <a:xfrm>
            <a:off x="6948488" y="5229225"/>
            <a:ext cx="1530350" cy="519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800">
                <a:latin typeface="Arial" panose="020B0604020202020204" pitchFamily="34" charset="0"/>
              </a:rPr>
              <a:t>a: action</a:t>
            </a:r>
          </a:p>
        </p:txBody>
      </p:sp>
      <p:sp>
        <p:nvSpPr>
          <p:cNvPr id="12" name="Text Box 9">
            <a:extLst>
              <a:ext uri="{FF2B5EF4-FFF2-40B4-BE49-F238E27FC236}">
                <a16:creationId xmlns:a16="http://schemas.microsoft.com/office/drawing/2014/main" id="{278D2B5A-FF98-DEEC-C537-0F8F8D50EFCA}"/>
              </a:ext>
            </a:extLst>
          </p:cNvPr>
          <p:cNvSpPr>
            <a:spLocks noChangeArrowheads="1"/>
          </p:cNvSpPr>
          <p:nvPr/>
        </p:nvSpPr>
        <p:spPr bwMode="auto">
          <a:xfrm>
            <a:off x="903288" y="2503488"/>
            <a:ext cx="998537" cy="4270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zh-CN" altLang="en-US" sz="2200">
                <a:latin typeface="Tahoma" panose="020B0604030504040204" pitchFamily="34" charset="0"/>
              </a:rPr>
              <a:t>状态 </a:t>
            </a:r>
            <a:r>
              <a:rPr lang="en-US" altLang="zh-CN" sz="2200">
                <a:latin typeface="Tahoma" panose="020B0604030504040204" pitchFamily="34" charset="0"/>
              </a:rPr>
              <a:t>s</a:t>
            </a:r>
            <a:r>
              <a:rPr lang="en-US" altLang="zh-CN" sz="2200" baseline="-25000">
                <a:latin typeface="Tahoma" panose="020B0604030504040204" pitchFamily="34" charset="0"/>
              </a:rPr>
              <a:t>i</a:t>
            </a:r>
          </a:p>
        </p:txBody>
      </p:sp>
      <p:sp>
        <p:nvSpPr>
          <p:cNvPr id="13" name="Text Box 10">
            <a:extLst>
              <a:ext uri="{FF2B5EF4-FFF2-40B4-BE49-F238E27FC236}">
                <a16:creationId xmlns:a16="http://schemas.microsoft.com/office/drawing/2014/main" id="{7CEFDA10-59E9-A1BB-DA06-71CF851BFE14}"/>
              </a:ext>
            </a:extLst>
          </p:cNvPr>
          <p:cNvSpPr>
            <a:spLocks noChangeArrowheads="1"/>
          </p:cNvSpPr>
          <p:nvPr/>
        </p:nvSpPr>
        <p:spPr bwMode="auto">
          <a:xfrm>
            <a:off x="3003550" y="3867150"/>
            <a:ext cx="64770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000" dirty="0">
                <a:latin typeface="Tahoma" panose="020B0604030504040204" pitchFamily="34" charset="0"/>
              </a:rPr>
              <a:t>s</a:t>
            </a:r>
            <a:r>
              <a:rPr lang="en-US" altLang="zh-CN" sz="2000" baseline="-25000" dirty="0">
                <a:latin typeface="Tahoma" panose="020B0604030504040204" pitchFamily="34" charset="0"/>
              </a:rPr>
              <a:t>i+1</a:t>
            </a:r>
          </a:p>
        </p:txBody>
      </p:sp>
      <p:sp>
        <p:nvSpPr>
          <p:cNvPr id="14" name="Text Box 11">
            <a:extLst>
              <a:ext uri="{FF2B5EF4-FFF2-40B4-BE49-F238E27FC236}">
                <a16:creationId xmlns:a16="http://schemas.microsoft.com/office/drawing/2014/main" id="{AABDC545-576F-93D9-A1B4-4B1AB1760A50}"/>
              </a:ext>
            </a:extLst>
          </p:cNvPr>
          <p:cNvSpPr>
            <a:spLocks noChangeArrowheads="1"/>
          </p:cNvSpPr>
          <p:nvPr/>
        </p:nvSpPr>
        <p:spPr bwMode="auto">
          <a:xfrm>
            <a:off x="3003550" y="3387725"/>
            <a:ext cx="647700" cy="3968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000">
                <a:latin typeface="Tahoma" panose="020B0604030504040204" pitchFamily="34" charset="0"/>
              </a:rPr>
              <a:t>r</a:t>
            </a:r>
            <a:r>
              <a:rPr lang="en-US" altLang="zh-CN" sz="2000" baseline="-25000">
                <a:latin typeface="Tahoma" panose="020B0604030504040204" pitchFamily="34" charset="0"/>
              </a:rPr>
              <a:t>i+1</a:t>
            </a:r>
          </a:p>
        </p:txBody>
      </p:sp>
      <p:sp>
        <p:nvSpPr>
          <p:cNvPr id="17" name="Text Box 12">
            <a:extLst>
              <a:ext uri="{FF2B5EF4-FFF2-40B4-BE49-F238E27FC236}">
                <a16:creationId xmlns:a16="http://schemas.microsoft.com/office/drawing/2014/main" id="{429A716B-C16E-CF51-F950-7E35835886A9}"/>
              </a:ext>
            </a:extLst>
          </p:cNvPr>
          <p:cNvSpPr>
            <a:spLocks noChangeArrowheads="1"/>
          </p:cNvSpPr>
          <p:nvPr/>
        </p:nvSpPr>
        <p:spPr bwMode="auto">
          <a:xfrm>
            <a:off x="2184400" y="2517775"/>
            <a:ext cx="973138" cy="4270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zh-CN" altLang="en-US" sz="2200">
                <a:latin typeface="Tahoma" panose="020B0604030504040204" pitchFamily="34" charset="0"/>
              </a:rPr>
              <a:t>奖励 </a:t>
            </a:r>
            <a:r>
              <a:rPr lang="en-US" altLang="zh-CN" sz="2200">
                <a:latin typeface="Tahoma" panose="020B0604030504040204" pitchFamily="34" charset="0"/>
              </a:rPr>
              <a:t>r</a:t>
            </a:r>
            <a:r>
              <a:rPr lang="en-US" altLang="zh-CN" sz="2200" baseline="-25000">
                <a:latin typeface="Tahoma" panose="020B0604030504040204" pitchFamily="34" charset="0"/>
              </a:rPr>
              <a:t>i</a:t>
            </a:r>
          </a:p>
        </p:txBody>
      </p:sp>
      <p:sp>
        <p:nvSpPr>
          <p:cNvPr id="18" name="Rectangle 13">
            <a:extLst>
              <a:ext uri="{FF2B5EF4-FFF2-40B4-BE49-F238E27FC236}">
                <a16:creationId xmlns:a16="http://schemas.microsoft.com/office/drawing/2014/main" id="{B077E81D-C769-C4E2-2421-83D896287678}"/>
              </a:ext>
            </a:extLst>
          </p:cNvPr>
          <p:cNvSpPr>
            <a:spLocks noChangeArrowheads="1"/>
          </p:cNvSpPr>
          <p:nvPr/>
        </p:nvSpPr>
        <p:spPr bwMode="auto">
          <a:xfrm>
            <a:off x="3697288" y="3644900"/>
            <a:ext cx="2603500" cy="457200"/>
          </a:xfrm>
          <a:prstGeom prst="rect">
            <a:avLst/>
          </a:prstGeom>
          <a:solidFill>
            <a:srgbClr val="7E9CE8"/>
          </a:solidFill>
          <a:ln>
            <a:noFill/>
          </a:ln>
          <a:effectLst/>
          <a:extLs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ctr" eaLnBrk="1" hangingPunct="1"/>
            <a:r>
              <a:rPr lang="zh-CN" altLang="en-US" sz="2400" b="1">
                <a:effectLst>
                  <a:outerShdw blurRad="38100" dist="38100" dir="2700000" algn="tl">
                    <a:srgbClr val="FFFFFF"/>
                  </a:outerShdw>
                </a:effectLst>
                <a:latin typeface="Tahoma" panose="020B0604030504040204" pitchFamily="34" charset="0"/>
              </a:rPr>
              <a:t>环境</a:t>
            </a:r>
          </a:p>
        </p:txBody>
      </p:sp>
      <p:sp>
        <p:nvSpPr>
          <p:cNvPr id="19" name="Freeform 14">
            <a:extLst>
              <a:ext uri="{FF2B5EF4-FFF2-40B4-BE49-F238E27FC236}">
                <a16:creationId xmlns:a16="http://schemas.microsoft.com/office/drawing/2014/main" id="{71B9D040-AF20-CBFC-959F-B04A553DCF8F}"/>
              </a:ext>
            </a:extLst>
          </p:cNvPr>
          <p:cNvSpPr>
            <a:spLocks/>
          </p:cNvSpPr>
          <p:nvPr/>
        </p:nvSpPr>
        <p:spPr bwMode="auto">
          <a:xfrm>
            <a:off x="1897063" y="1984375"/>
            <a:ext cx="1733550" cy="2020888"/>
          </a:xfrm>
          <a:custGeom>
            <a:avLst/>
            <a:gdLst>
              <a:gd name="T0" fmla="*/ 528 w 1200"/>
              <a:gd name="T1" fmla="*/ 1296 h 1296"/>
              <a:gd name="T2" fmla="*/ 0 w 1200"/>
              <a:gd name="T3" fmla="*/ 1296 h 1296"/>
              <a:gd name="T4" fmla="*/ 0 w 1200"/>
              <a:gd name="T5" fmla="*/ 0 h 1296"/>
              <a:gd name="T6" fmla="*/ 1200 w 1200"/>
              <a:gd name="T7" fmla="*/ 0 h 1296"/>
            </a:gdLst>
            <a:ahLst/>
            <a:cxnLst>
              <a:cxn ang="0">
                <a:pos x="T0" y="T1"/>
              </a:cxn>
              <a:cxn ang="0">
                <a:pos x="T2" y="T3"/>
              </a:cxn>
              <a:cxn ang="0">
                <a:pos x="T4" y="T5"/>
              </a:cxn>
              <a:cxn ang="0">
                <a:pos x="T6" y="T7"/>
              </a:cxn>
            </a:cxnLst>
            <a:rect l="0" t="0" r="r" b="b"/>
            <a:pathLst>
              <a:path w="1200" h="1296">
                <a:moveTo>
                  <a:pt x="528" y="1296"/>
                </a:moveTo>
                <a:lnTo>
                  <a:pt x="0" y="1296"/>
                </a:lnTo>
                <a:lnTo>
                  <a:pt x="0" y="0"/>
                </a:lnTo>
                <a:lnTo>
                  <a:pt x="1200" y="0"/>
                </a:lnTo>
              </a:path>
            </a:pathLst>
          </a:custGeom>
          <a:noFill/>
          <a:ln w="38100" cap="flat" algn="ctr">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p>
        </p:txBody>
      </p:sp>
      <p:sp>
        <p:nvSpPr>
          <p:cNvPr id="39" name="Line 15">
            <a:extLst>
              <a:ext uri="{FF2B5EF4-FFF2-40B4-BE49-F238E27FC236}">
                <a16:creationId xmlns:a16="http://schemas.microsoft.com/office/drawing/2014/main" id="{71C77123-A033-1949-DBF9-BB696CB1CB26}"/>
              </a:ext>
            </a:extLst>
          </p:cNvPr>
          <p:cNvSpPr>
            <a:spLocks noChangeShapeType="1"/>
          </p:cNvSpPr>
          <p:nvPr/>
        </p:nvSpPr>
        <p:spPr bwMode="auto">
          <a:xfrm>
            <a:off x="2660650" y="3611563"/>
            <a:ext cx="0" cy="609600"/>
          </a:xfrm>
          <a:prstGeom prst="line">
            <a:avLst/>
          </a:prstGeom>
          <a:noFill/>
          <a:ln w="57150" cap="flat" algn="ctr">
            <a:solidFill>
              <a:srgbClr val="000000"/>
            </a:solidFill>
            <a:prstDash val="sysDot"/>
            <a:round/>
            <a:headEnd type="none" w="med" len="med"/>
            <a:tailEnd type="non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0" name="Line 16">
            <a:extLst>
              <a:ext uri="{FF2B5EF4-FFF2-40B4-BE49-F238E27FC236}">
                <a16:creationId xmlns:a16="http://schemas.microsoft.com/office/drawing/2014/main" id="{A544C288-A1B7-D3E6-9F10-1EB71FAD4F27}"/>
              </a:ext>
            </a:extLst>
          </p:cNvPr>
          <p:cNvSpPr>
            <a:spLocks noChangeShapeType="1"/>
          </p:cNvSpPr>
          <p:nvPr/>
        </p:nvSpPr>
        <p:spPr bwMode="auto">
          <a:xfrm flipH="1">
            <a:off x="2640013" y="3994150"/>
            <a:ext cx="1066800" cy="0"/>
          </a:xfrm>
          <a:prstGeom prst="line">
            <a:avLst/>
          </a:prstGeom>
          <a:noFill/>
          <a:ln w="38100" cap="flat" algn="ctr">
            <a:solidFill>
              <a:srgbClr val="000000"/>
            </a:solidFill>
            <a:prstDash val="solid"/>
            <a:round/>
            <a:headEnd type="none" w="med" len="me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48" name="Line 17">
            <a:extLst>
              <a:ext uri="{FF2B5EF4-FFF2-40B4-BE49-F238E27FC236}">
                <a16:creationId xmlns:a16="http://schemas.microsoft.com/office/drawing/2014/main" id="{648D1CD5-484C-C7AB-14C3-3A8FF0E45FD4}"/>
              </a:ext>
            </a:extLst>
          </p:cNvPr>
          <p:cNvSpPr>
            <a:spLocks noChangeShapeType="1"/>
          </p:cNvSpPr>
          <p:nvPr/>
        </p:nvSpPr>
        <p:spPr bwMode="auto">
          <a:xfrm flipH="1">
            <a:off x="2640013" y="3790950"/>
            <a:ext cx="1066800" cy="0"/>
          </a:xfrm>
          <a:prstGeom prst="line">
            <a:avLst/>
          </a:prstGeom>
          <a:noFill/>
          <a:ln w="38100" cap="flat" algn="ctr">
            <a:solidFill>
              <a:srgbClr val="000000"/>
            </a:solidFill>
            <a:prstDash val="solid"/>
            <a:round/>
            <a:headEnd type="none" w="med" len="me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65" name="Freeform 18">
            <a:extLst>
              <a:ext uri="{FF2B5EF4-FFF2-40B4-BE49-F238E27FC236}">
                <a16:creationId xmlns:a16="http://schemas.microsoft.com/office/drawing/2014/main" id="{97AC69A7-839C-E572-F01E-2F5126FE9C9B}"/>
              </a:ext>
            </a:extLst>
          </p:cNvPr>
          <p:cNvSpPr>
            <a:spLocks/>
          </p:cNvSpPr>
          <p:nvPr/>
        </p:nvSpPr>
        <p:spPr bwMode="auto">
          <a:xfrm>
            <a:off x="2255838" y="2212975"/>
            <a:ext cx="1395412" cy="1576388"/>
          </a:xfrm>
          <a:custGeom>
            <a:avLst/>
            <a:gdLst>
              <a:gd name="T0" fmla="*/ 288 w 960"/>
              <a:gd name="T1" fmla="*/ 768 h 768"/>
              <a:gd name="T2" fmla="*/ 0 w 960"/>
              <a:gd name="T3" fmla="*/ 768 h 768"/>
              <a:gd name="T4" fmla="*/ 0 w 960"/>
              <a:gd name="T5" fmla="*/ 0 h 768"/>
              <a:gd name="T6" fmla="*/ 960 w 960"/>
              <a:gd name="T7" fmla="*/ 0 h 768"/>
            </a:gdLst>
            <a:ahLst/>
            <a:cxnLst>
              <a:cxn ang="0">
                <a:pos x="T0" y="T1"/>
              </a:cxn>
              <a:cxn ang="0">
                <a:pos x="T2" y="T3"/>
              </a:cxn>
              <a:cxn ang="0">
                <a:pos x="T4" y="T5"/>
              </a:cxn>
              <a:cxn ang="0">
                <a:pos x="T6" y="T7"/>
              </a:cxn>
            </a:cxnLst>
            <a:rect l="0" t="0" r="r" b="b"/>
            <a:pathLst>
              <a:path w="960" h="768">
                <a:moveTo>
                  <a:pt x="288" y="768"/>
                </a:moveTo>
                <a:lnTo>
                  <a:pt x="0" y="768"/>
                </a:lnTo>
                <a:lnTo>
                  <a:pt x="0" y="0"/>
                </a:lnTo>
                <a:lnTo>
                  <a:pt x="960" y="0"/>
                </a:lnTo>
              </a:path>
            </a:pathLst>
          </a:custGeom>
          <a:noFill/>
          <a:ln w="38100" cap="flat" algn="ctr">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p>
        </p:txBody>
      </p:sp>
      <p:sp>
        <p:nvSpPr>
          <p:cNvPr id="66" name="Freeform 19">
            <a:extLst>
              <a:ext uri="{FF2B5EF4-FFF2-40B4-BE49-F238E27FC236}">
                <a16:creationId xmlns:a16="http://schemas.microsoft.com/office/drawing/2014/main" id="{BBCC3CD0-30DB-FF89-C04F-E90B12AF0F72}"/>
              </a:ext>
            </a:extLst>
          </p:cNvPr>
          <p:cNvSpPr>
            <a:spLocks/>
          </p:cNvSpPr>
          <p:nvPr/>
        </p:nvSpPr>
        <p:spPr bwMode="auto">
          <a:xfrm>
            <a:off x="6013450" y="2060575"/>
            <a:ext cx="838200" cy="1800225"/>
          </a:xfrm>
          <a:custGeom>
            <a:avLst/>
            <a:gdLst>
              <a:gd name="T0" fmla="*/ 0 w 720"/>
              <a:gd name="T1" fmla="*/ 0 h 1104"/>
              <a:gd name="T2" fmla="*/ 720 w 720"/>
              <a:gd name="T3" fmla="*/ 0 h 1104"/>
              <a:gd name="T4" fmla="*/ 720 w 720"/>
              <a:gd name="T5" fmla="*/ 1104 h 1104"/>
              <a:gd name="T6" fmla="*/ 0 w 720"/>
              <a:gd name="T7" fmla="*/ 1104 h 1104"/>
            </a:gdLst>
            <a:ahLst/>
            <a:cxnLst>
              <a:cxn ang="0">
                <a:pos x="T0" y="T1"/>
              </a:cxn>
              <a:cxn ang="0">
                <a:pos x="T2" y="T3"/>
              </a:cxn>
              <a:cxn ang="0">
                <a:pos x="T4" y="T5"/>
              </a:cxn>
              <a:cxn ang="0">
                <a:pos x="T6" y="T7"/>
              </a:cxn>
            </a:cxnLst>
            <a:rect l="0" t="0" r="r" b="b"/>
            <a:pathLst>
              <a:path w="720" h="1104">
                <a:moveTo>
                  <a:pt x="0" y="0"/>
                </a:moveTo>
                <a:lnTo>
                  <a:pt x="720" y="0"/>
                </a:lnTo>
                <a:lnTo>
                  <a:pt x="720" y="1104"/>
                </a:lnTo>
                <a:lnTo>
                  <a:pt x="0" y="1104"/>
                </a:lnTo>
              </a:path>
            </a:pathLst>
          </a:custGeom>
          <a:noFill/>
          <a:ln w="38100" cap="flat" algn="ctr">
            <a:solidFill>
              <a:srgbClr val="000000"/>
            </a:solidFill>
            <a:prstDash val="solid"/>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a:p>
        </p:txBody>
      </p:sp>
      <p:sp>
        <p:nvSpPr>
          <p:cNvPr id="67" name="Text Box 20">
            <a:extLst>
              <a:ext uri="{FF2B5EF4-FFF2-40B4-BE49-F238E27FC236}">
                <a16:creationId xmlns:a16="http://schemas.microsoft.com/office/drawing/2014/main" id="{74EB0FAB-71BB-3E62-C3B0-49182D170668}"/>
              </a:ext>
            </a:extLst>
          </p:cNvPr>
          <p:cNvSpPr>
            <a:spLocks noChangeArrowheads="1"/>
          </p:cNvSpPr>
          <p:nvPr/>
        </p:nvSpPr>
        <p:spPr bwMode="auto">
          <a:xfrm>
            <a:off x="6851650" y="2578100"/>
            <a:ext cx="1752600" cy="4270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zh-CN" altLang="en-US" sz="2200" b="1">
                <a:latin typeface="Tahoma" panose="020B0604030504040204" pitchFamily="34" charset="0"/>
              </a:rPr>
              <a:t>动作</a:t>
            </a:r>
            <a:r>
              <a:rPr lang="zh-CN" altLang="en-US" sz="2200">
                <a:latin typeface="Tahoma" panose="020B0604030504040204" pitchFamily="34" charset="0"/>
              </a:rPr>
              <a:t> </a:t>
            </a:r>
            <a:r>
              <a:rPr lang="en-US" altLang="zh-CN" sz="2200">
                <a:latin typeface="Tahoma" panose="020B0604030504040204" pitchFamily="34" charset="0"/>
              </a:rPr>
              <a:t>a</a:t>
            </a:r>
            <a:r>
              <a:rPr lang="en-US" altLang="zh-CN" sz="2200" baseline="-25000">
                <a:latin typeface="Tahoma" panose="020B0604030504040204" pitchFamily="34" charset="0"/>
              </a:rPr>
              <a:t>i</a:t>
            </a:r>
          </a:p>
        </p:txBody>
      </p:sp>
      <p:sp>
        <p:nvSpPr>
          <p:cNvPr id="68" name="Line 22">
            <a:extLst>
              <a:ext uri="{FF2B5EF4-FFF2-40B4-BE49-F238E27FC236}">
                <a16:creationId xmlns:a16="http://schemas.microsoft.com/office/drawing/2014/main" id="{478F3F65-B0C0-E838-5BEE-9B99195733FA}"/>
              </a:ext>
            </a:extLst>
          </p:cNvPr>
          <p:cNvSpPr>
            <a:spLocks noChangeShapeType="1"/>
          </p:cNvSpPr>
          <p:nvPr/>
        </p:nvSpPr>
        <p:spPr bwMode="auto">
          <a:xfrm flipH="1">
            <a:off x="4921250" y="2060575"/>
            <a:ext cx="1092200" cy="0"/>
          </a:xfrm>
          <a:prstGeom prst="line">
            <a:avLst/>
          </a:prstGeom>
          <a:noFill/>
          <a:ln w="38100" cap="flat" algn="ctr">
            <a:solidFill>
              <a:srgbClr val="000000"/>
            </a:solidFill>
            <a:prstDash val="solid"/>
            <a:round/>
            <a:headEnd type="none" w="med" len="med"/>
            <a:tailEnd type="none" w="med" len="med"/>
          </a:ln>
          <a:extLst>
            <a:ext uri="{909E8E84-426E-40DD-AFC4-6F175D3DCCD1}">
              <a14:hiddenFill xmlns:a14="http://schemas.microsoft.com/office/drawing/2010/main">
                <a:noFill/>
              </a14:hiddenFill>
            </a:ext>
          </a:extLst>
        </p:spPr>
        <p:txBody>
          <a:bodyPr/>
          <a:lstStyle/>
          <a:p>
            <a:endParaRPr lang="zh-CN" altLang="en-US"/>
          </a:p>
        </p:txBody>
      </p:sp>
      <p:grpSp>
        <p:nvGrpSpPr>
          <p:cNvPr id="72" name="Group 69">
            <a:extLst>
              <a:ext uri="{FF2B5EF4-FFF2-40B4-BE49-F238E27FC236}">
                <a16:creationId xmlns:a16="http://schemas.microsoft.com/office/drawing/2014/main" id="{06DF4A2E-9179-D49A-8ADE-4939998D3257}"/>
              </a:ext>
            </a:extLst>
          </p:cNvPr>
          <p:cNvGrpSpPr>
            <a:grpSpLocks/>
          </p:cNvGrpSpPr>
          <p:nvPr/>
        </p:nvGrpSpPr>
        <p:grpSpPr bwMode="auto">
          <a:xfrm>
            <a:off x="3575050" y="3025775"/>
            <a:ext cx="2806700" cy="619125"/>
            <a:chOff x="1872" y="3210"/>
            <a:chExt cx="1768" cy="390"/>
          </a:xfrm>
        </p:grpSpPr>
        <p:sp>
          <p:nvSpPr>
            <p:cNvPr id="73" name="Text Box 25">
              <a:extLst>
                <a:ext uri="{FF2B5EF4-FFF2-40B4-BE49-F238E27FC236}">
                  <a16:creationId xmlns:a16="http://schemas.microsoft.com/office/drawing/2014/main" id="{CFBC0FE7-19A5-24DB-1C6B-A5D15F3B60CE}"/>
                </a:ext>
              </a:extLst>
            </p:cNvPr>
            <p:cNvSpPr>
              <a:spLocks noChangeArrowheads="1"/>
            </p:cNvSpPr>
            <p:nvPr/>
          </p:nvSpPr>
          <p:spPr bwMode="auto">
            <a:xfrm>
              <a:off x="2047" y="3210"/>
              <a:ext cx="257"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000">
                  <a:latin typeface="Tahoma" panose="020B0604030504040204" pitchFamily="34" charset="0"/>
                </a:rPr>
                <a:t>a</a:t>
              </a:r>
              <a:r>
                <a:rPr lang="en-US" altLang="zh-CN" sz="2000" baseline="-25000">
                  <a:latin typeface="Tahoma" panose="020B0604030504040204" pitchFamily="34" charset="0"/>
                </a:rPr>
                <a:t>0</a:t>
              </a:r>
            </a:p>
          </p:txBody>
        </p:sp>
        <p:sp>
          <p:nvSpPr>
            <p:cNvPr id="74" name="Text Box 26">
              <a:extLst>
                <a:ext uri="{FF2B5EF4-FFF2-40B4-BE49-F238E27FC236}">
                  <a16:creationId xmlns:a16="http://schemas.microsoft.com/office/drawing/2014/main" id="{30E93E50-64E7-C2AE-80A3-495CCC2E17F8}"/>
                </a:ext>
              </a:extLst>
            </p:cNvPr>
            <p:cNvSpPr>
              <a:spLocks noChangeArrowheads="1"/>
            </p:cNvSpPr>
            <p:nvPr/>
          </p:nvSpPr>
          <p:spPr bwMode="auto">
            <a:xfrm>
              <a:off x="2544" y="3210"/>
              <a:ext cx="257"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000">
                  <a:latin typeface="Tahoma" panose="020B0604030504040204" pitchFamily="34" charset="0"/>
                </a:rPr>
                <a:t>a</a:t>
              </a:r>
              <a:r>
                <a:rPr lang="en-US" altLang="zh-CN" sz="2000" baseline="-25000">
                  <a:latin typeface="Tahoma" panose="020B0604030504040204" pitchFamily="34" charset="0"/>
                </a:rPr>
                <a:t>1</a:t>
              </a:r>
            </a:p>
          </p:txBody>
        </p:sp>
        <p:sp>
          <p:nvSpPr>
            <p:cNvPr id="79" name="Text Box 27">
              <a:extLst>
                <a:ext uri="{FF2B5EF4-FFF2-40B4-BE49-F238E27FC236}">
                  <a16:creationId xmlns:a16="http://schemas.microsoft.com/office/drawing/2014/main" id="{D2B8FE77-6007-B862-26BF-6B21225998EC}"/>
                </a:ext>
              </a:extLst>
            </p:cNvPr>
            <p:cNvSpPr>
              <a:spLocks noChangeArrowheads="1"/>
            </p:cNvSpPr>
            <p:nvPr/>
          </p:nvSpPr>
          <p:spPr bwMode="auto">
            <a:xfrm>
              <a:off x="3007" y="3210"/>
              <a:ext cx="257"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000">
                  <a:latin typeface="Tahoma" panose="020B0604030504040204" pitchFamily="34" charset="0"/>
                </a:rPr>
                <a:t>a</a:t>
              </a:r>
              <a:r>
                <a:rPr lang="en-US" altLang="zh-CN" sz="2000" baseline="-25000">
                  <a:latin typeface="Tahoma" panose="020B0604030504040204" pitchFamily="34" charset="0"/>
                </a:rPr>
                <a:t>2</a:t>
              </a:r>
            </a:p>
          </p:txBody>
        </p:sp>
        <p:grpSp>
          <p:nvGrpSpPr>
            <p:cNvPr id="80" name="Group 73">
              <a:extLst>
                <a:ext uri="{FF2B5EF4-FFF2-40B4-BE49-F238E27FC236}">
                  <a16:creationId xmlns:a16="http://schemas.microsoft.com/office/drawing/2014/main" id="{F125C359-7679-6588-0E7A-FD7D3B45DFCD}"/>
                </a:ext>
              </a:extLst>
            </p:cNvPr>
            <p:cNvGrpSpPr>
              <a:grpSpLocks/>
            </p:cNvGrpSpPr>
            <p:nvPr/>
          </p:nvGrpSpPr>
          <p:grpSpPr bwMode="auto">
            <a:xfrm>
              <a:off x="1872" y="3312"/>
              <a:ext cx="1768" cy="288"/>
              <a:chOff x="1872" y="3312"/>
              <a:chExt cx="1768" cy="288"/>
            </a:xfrm>
          </p:grpSpPr>
          <p:sp>
            <p:nvSpPr>
              <p:cNvPr id="81" name="Text Box 29">
                <a:extLst>
                  <a:ext uri="{FF2B5EF4-FFF2-40B4-BE49-F238E27FC236}">
                    <a16:creationId xmlns:a16="http://schemas.microsoft.com/office/drawing/2014/main" id="{C22F554A-B0F3-569F-588C-739028CB9F17}"/>
                  </a:ext>
                </a:extLst>
              </p:cNvPr>
              <p:cNvSpPr>
                <a:spLocks noChangeArrowheads="1"/>
              </p:cNvSpPr>
              <p:nvPr/>
            </p:nvSpPr>
            <p:spPr bwMode="auto">
              <a:xfrm>
                <a:off x="1872" y="3312"/>
                <a:ext cx="288"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000">
                    <a:latin typeface="Tahoma" panose="020B0604030504040204" pitchFamily="34" charset="0"/>
                  </a:rPr>
                  <a:t>s</a:t>
                </a:r>
                <a:r>
                  <a:rPr lang="en-US" altLang="zh-CN" sz="2000" baseline="-25000">
                    <a:latin typeface="Tahoma" panose="020B0604030504040204" pitchFamily="34" charset="0"/>
                  </a:rPr>
                  <a:t>0</a:t>
                </a:r>
              </a:p>
            </p:txBody>
          </p:sp>
          <p:sp>
            <p:nvSpPr>
              <p:cNvPr id="82" name="Line 30">
                <a:extLst>
                  <a:ext uri="{FF2B5EF4-FFF2-40B4-BE49-F238E27FC236}">
                    <a16:creationId xmlns:a16="http://schemas.microsoft.com/office/drawing/2014/main" id="{CA9B0941-594E-D6E3-564C-262F297C53C1}"/>
                  </a:ext>
                </a:extLst>
              </p:cNvPr>
              <p:cNvSpPr>
                <a:spLocks noChangeShapeType="1"/>
              </p:cNvSpPr>
              <p:nvPr/>
            </p:nvSpPr>
            <p:spPr bwMode="auto">
              <a:xfrm>
                <a:off x="2064" y="3482"/>
                <a:ext cx="331" cy="0"/>
              </a:xfrm>
              <a:prstGeom prst="line">
                <a:avLst/>
              </a:prstGeom>
              <a:noFill/>
              <a:ln w="57150" cap="flat" algn="ctr">
                <a:solidFill>
                  <a:srgbClr val="000000"/>
                </a:solidFill>
                <a:prstDash val="solid"/>
                <a:round/>
                <a:headEnd type="none" w="med" len="me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83" name="Text Box 31">
                <a:extLst>
                  <a:ext uri="{FF2B5EF4-FFF2-40B4-BE49-F238E27FC236}">
                    <a16:creationId xmlns:a16="http://schemas.microsoft.com/office/drawing/2014/main" id="{811DA884-F5E6-A4DD-AD9B-8426293035A0}"/>
                  </a:ext>
                </a:extLst>
              </p:cNvPr>
              <p:cNvSpPr>
                <a:spLocks noChangeArrowheads="1"/>
              </p:cNvSpPr>
              <p:nvPr/>
            </p:nvSpPr>
            <p:spPr bwMode="auto">
              <a:xfrm>
                <a:off x="2352" y="3312"/>
                <a:ext cx="255"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000">
                    <a:latin typeface="Tahoma" panose="020B0604030504040204" pitchFamily="34" charset="0"/>
                  </a:rPr>
                  <a:t>s</a:t>
                </a:r>
                <a:r>
                  <a:rPr lang="en-US" altLang="zh-CN" sz="2000" baseline="-25000">
                    <a:latin typeface="Tahoma" panose="020B0604030504040204" pitchFamily="34" charset="0"/>
                  </a:rPr>
                  <a:t>1</a:t>
                </a:r>
              </a:p>
            </p:txBody>
          </p:sp>
          <p:sp>
            <p:nvSpPr>
              <p:cNvPr id="84" name="Line 32">
                <a:extLst>
                  <a:ext uri="{FF2B5EF4-FFF2-40B4-BE49-F238E27FC236}">
                    <a16:creationId xmlns:a16="http://schemas.microsoft.com/office/drawing/2014/main" id="{F51A8CC4-832A-06DA-563E-E4166A735F8C}"/>
                  </a:ext>
                </a:extLst>
              </p:cNvPr>
              <p:cNvSpPr>
                <a:spLocks noChangeShapeType="1"/>
              </p:cNvSpPr>
              <p:nvPr/>
            </p:nvSpPr>
            <p:spPr bwMode="auto">
              <a:xfrm>
                <a:off x="2550" y="3482"/>
                <a:ext cx="331" cy="0"/>
              </a:xfrm>
              <a:prstGeom prst="line">
                <a:avLst/>
              </a:prstGeom>
              <a:noFill/>
              <a:ln w="57150" cap="flat" algn="ctr">
                <a:solidFill>
                  <a:srgbClr val="000000"/>
                </a:solidFill>
                <a:prstDash val="solid"/>
                <a:round/>
                <a:headEnd type="none" w="med" len="me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85" name="Text Box 33">
                <a:extLst>
                  <a:ext uri="{FF2B5EF4-FFF2-40B4-BE49-F238E27FC236}">
                    <a16:creationId xmlns:a16="http://schemas.microsoft.com/office/drawing/2014/main" id="{BCC4AFD8-0B7B-8707-7D81-DB79F33AD900}"/>
                  </a:ext>
                </a:extLst>
              </p:cNvPr>
              <p:cNvSpPr>
                <a:spLocks noChangeArrowheads="1"/>
              </p:cNvSpPr>
              <p:nvPr/>
            </p:nvSpPr>
            <p:spPr bwMode="auto">
              <a:xfrm>
                <a:off x="2832" y="3350"/>
                <a:ext cx="317"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000">
                    <a:latin typeface="Tahoma" panose="020B0604030504040204" pitchFamily="34" charset="0"/>
                  </a:rPr>
                  <a:t>s</a:t>
                </a:r>
                <a:r>
                  <a:rPr lang="en-US" altLang="zh-CN" sz="2000" baseline="-25000">
                    <a:latin typeface="Tahoma" panose="020B0604030504040204" pitchFamily="34" charset="0"/>
                  </a:rPr>
                  <a:t>2</a:t>
                </a:r>
              </a:p>
            </p:txBody>
          </p:sp>
          <p:sp>
            <p:nvSpPr>
              <p:cNvPr id="86" name="Line 34">
                <a:extLst>
                  <a:ext uri="{FF2B5EF4-FFF2-40B4-BE49-F238E27FC236}">
                    <a16:creationId xmlns:a16="http://schemas.microsoft.com/office/drawing/2014/main" id="{5EE5AE57-5F5E-B06B-72D6-5D9C5AE56430}"/>
                  </a:ext>
                </a:extLst>
              </p:cNvPr>
              <p:cNvSpPr>
                <a:spLocks noChangeShapeType="1"/>
              </p:cNvSpPr>
              <p:nvPr/>
            </p:nvSpPr>
            <p:spPr bwMode="auto">
              <a:xfrm>
                <a:off x="3015" y="3482"/>
                <a:ext cx="331" cy="0"/>
              </a:xfrm>
              <a:prstGeom prst="line">
                <a:avLst/>
              </a:prstGeom>
              <a:noFill/>
              <a:ln w="57150" cap="flat" algn="ctr">
                <a:solidFill>
                  <a:srgbClr val="000000"/>
                </a:solidFill>
                <a:prstDash val="solid"/>
                <a:round/>
                <a:headEnd type="none" w="med" len="med"/>
                <a:tailEnd type="triangle" w="med" len="med"/>
              </a:ln>
              <a:extLst>
                <a:ext uri="{909E8E84-426E-40DD-AFC4-6F175D3DCCD1}">
                  <a14:hiddenFill xmlns:a14="http://schemas.microsoft.com/office/drawing/2010/main">
                    <a:noFill/>
                  </a14:hiddenFill>
                </a:ext>
              </a:extLst>
            </p:spPr>
            <p:txBody>
              <a:bodyPr wrap="none"/>
              <a:lstStyle/>
              <a:p>
                <a:endParaRPr lang="zh-CN" altLang="en-US"/>
              </a:p>
            </p:txBody>
          </p:sp>
          <p:sp>
            <p:nvSpPr>
              <p:cNvPr id="87" name="Text Box 35">
                <a:extLst>
                  <a:ext uri="{FF2B5EF4-FFF2-40B4-BE49-F238E27FC236}">
                    <a16:creationId xmlns:a16="http://schemas.microsoft.com/office/drawing/2014/main" id="{09CCB50A-D775-07FC-D6F6-A3E5C00CF0BF}"/>
                  </a:ext>
                </a:extLst>
              </p:cNvPr>
              <p:cNvSpPr>
                <a:spLocks noChangeArrowheads="1"/>
              </p:cNvSpPr>
              <p:nvPr/>
            </p:nvSpPr>
            <p:spPr bwMode="auto">
              <a:xfrm>
                <a:off x="3312" y="3350"/>
                <a:ext cx="328" cy="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miter lim="800000"/>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lgn="r" eaLnBrk="0" hangingPunct="0">
                  <a:defRPr>
                    <a:solidFill>
                      <a:schemeClr val="tx1"/>
                    </a:solidFill>
                    <a:latin typeface="Verdana" panose="020B0604030504040204" pitchFamily="34" charset="0"/>
                    <a:ea typeface="宋体" panose="02010600030101010101" pitchFamily="2" charset="-122"/>
                  </a:defRPr>
                </a:lvl1pPr>
                <a:lvl2pPr algn="r" eaLnBrk="0" hangingPunct="0">
                  <a:defRPr>
                    <a:solidFill>
                      <a:schemeClr val="tx1"/>
                    </a:solidFill>
                    <a:latin typeface="Verdana" panose="020B0604030504040204" pitchFamily="34" charset="0"/>
                    <a:ea typeface="宋体" panose="02010600030101010101" pitchFamily="2" charset="-122"/>
                  </a:defRPr>
                </a:lvl2pPr>
                <a:lvl3pPr algn="r" eaLnBrk="0" hangingPunct="0">
                  <a:defRPr>
                    <a:solidFill>
                      <a:schemeClr val="tx1"/>
                    </a:solidFill>
                    <a:latin typeface="Verdana" panose="020B0604030504040204" pitchFamily="34" charset="0"/>
                    <a:ea typeface="宋体" panose="02010600030101010101" pitchFamily="2" charset="-122"/>
                  </a:defRPr>
                </a:lvl3pPr>
                <a:lvl4pPr algn="r" eaLnBrk="0" hangingPunct="0">
                  <a:defRPr>
                    <a:solidFill>
                      <a:schemeClr val="tx1"/>
                    </a:solidFill>
                    <a:latin typeface="Verdana" panose="020B0604030504040204" pitchFamily="34" charset="0"/>
                    <a:ea typeface="宋体" panose="02010600030101010101" pitchFamily="2" charset="-122"/>
                  </a:defRPr>
                </a:lvl4pPr>
                <a:lvl5pPr algn="r" eaLnBrk="0" hangingPunct="0">
                  <a:defRPr>
                    <a:solidFill>
                      <a:schemeClr val="tx1"/>
                    </a:solidFill>
                    <a:latin typeface="Verdana" panose="020B0604030504040204" pitchFamily="34" charset="0"/>
                    <a:ea typeface="宋体" panose="02010600030101010101" pitchFamily="2" charset="-122"/>
                  </a:defRPr>
                </a:lvl5pPr>
                <a:lvl6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6pPr>
                <a:lvl7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7pPr>
                <a:lvl8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8pPr>
                <a:lvl9pPr algn="r" eaLnBrk="0" fontAlgn="base" hangingPunct="0">
                  <a:spcBef>
                    <a:spcPct val="0"/>
                  </a:spcBef>
                  <a:spcAft>
                    <a:spcPct val="0"/>
                  </a:spcAft>
                  <a:buSzPct val="100000"/>
                  <a:defRPr>
                    <a:solidFill>
                      <a:schemeClr val="tx1"/>
                    </a:solidFill>
                    <a:latin typeface="Verdana" panose="020B0604030504040204" pitchFamily="34" charset="0"/>
                    <a:ea typeface="宋体" panose="02010600030101010101" pitchFamily="2" charset="-122"/>
                  </a:defRPr>
                </a:lvl9pPr>
              </a:lstStyle>
              <a:p>
                <a:pPr algn="l" eaLnBrk="1" hangingPunct="1"/>
                <a:r>
                  <a:rPr lang="en-US" altLang="zh-CN" sz="2000">
                    <a:latin typeface="Tahoma" panose="020B0604030504040204" pitchFamily="34" charset="0"/>
                  </a:rPr>
                  <a:t>s</a:t>
                </a:r>
                <a:r>
                  <a:rPr lang="en-US" altLang="zh-CN" sz="2000" baseline="-25000">
                    <a:latin typeface="Tahoma" panose="020B0604030504040204" pitchFamily="34" charset="0"/>
                  </a:rPr>
                  <a:t>3</a:t>
                </a:r>
              </a:p>
            </p:txBody>
          </p:sp>
        </p:grpSp>
      </p:grpSp>
    </p:spTree>
    <p:extLst>
      <p:ext uri="{BB962C8B-B14F-4D97-AF65-F5344CB8AC3E}">
        <p14:creationId xmlns:p14="http://schemas.microsoft.com/office/powerpoint/2010/main" val="2591772722"/>
      </p:ext>
    </p:extLst>
  </p:cSld>
  <p:clrMapOvr>
    <a:masterClrMapping/>
  </p:clrMapOvr>
  <p:transition spd="slow" advTm="18981">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矩形 59395">
            <a:extLst>
              <a:ext uri="{FF2B5EF4-FFF2-40B4-BE49-F238E27FC236}">
                <a16:creationId xmlns:a16="http://schemas.microsoft.com/office/drawing/2014/main" id="{9288D68A-873A-D17E-0527-4F9DD2D70882}"/>
              </a:ext>
            </a:extLst>
          </p:cNvPr>
          <p:cNvSpPr>
            <a:spLocks noChangeArrowheads="1"/>
          </p:cNvSpPr>
          <p:nvPr/>
        </p:nvSpPr>
        <p:spPr bwMode="auto">
          <a:xfrm>
            <a:off x="780464" y="2304980"/>
            <a:ext cx="7426276" cy="3009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2393" b="1" i="1" dirty="0">
                <a:solidFill>
                  <a:srgbClr val="000000"/>
                </a:solidFill>
                <a:latin typeface="Times New Roman" panose="02020603050405020304" pitchFamily="18" charset="0"/>
                <a:ea typeface="楷体" panose="02010609060101010101" pitchFamily="49" charset="-122"/>
              </a:rPr>
              <a:t>Agent</a:t>
            </a:r>
            <a:r>
              <a:rPr lang="zh-CN" altLang="en-US" sz="2393" b="1" dirty="0">
                <a:solidFill>
                  <a:srgbClr val="000000"/>
                </a:solidFill>
                <a:latin typeface="Times New Roman" panose="02020603050405020304" pitchFamily="18" charset="0"/>
                <a:ea typeface="楷体" panose="02010609060101010101" pitchFamily="49" charset="-122"/>
              </a:rPr>
              <a:t>（学习的主体，如小猫、小狗、人、机器人、控制程序等）其中，</a:t>
            </a:r>
            <a:r>
              <a:rPr lang="en-US" altLang="zh-CN" sz="2393" b="1" i="1" dirty="0">
                <a:solidFill>
                  <a:srgbClr val="000000"/>
                </a:solidFill>
                <a:latin typeface="Times New Roman" panose="02020603050405020304" pitchFamily="18" charset="0"/>
                <a:ea typeface="楷体" panose="02010609060101010101" pitchFamily="49" charset="-122"/>
              </a:rPr>
              <a:t>Agent</a:t>
            </a:r>
            <a:r>
              <a:rPr lang="zh-CN" altLang="en-US" sz="2393" b="1" dirty="0">
                <a:solidFill>
                  <a:srgbClr val="000000"/>
                </a:solidFill>
                <a:latin typeface="Times New Roman" panose="02020603050405020304" pitchFamily="18" charset="0"/>
                <a:ea typeface="楷体" panose="02010609060101010101" pitchFamily="49" charset="-122"/>
              </a:rPr>
              <a:t>具有特点如下：</a:t>
            </a:r>
          </a:p>
          <a:p>
            <a:r>
              <a:rPr lang="zh-CN" altLang="en-US" sz="2393" dirty="0">
                <a:solidFill>
                  <a:srgbClr val="000000"/>
                </a:solidFill>
                <a:latin typeface="Times New Roman" panose="02020603050405020304" pitchFamily="18" charset="0"/>
                <a:ea typeface="楷体" panose="02010609060101010101" pitchFamily="49" charset="-122"/>
              </a:rPr>
              <a:t>  </a:t>
            </a:r>
            <a:r>
              <a:rPr lang="en-US" altLang="zh-CN" sz="2393" dirty="0">
                <a:solidFill>
                  <a:srgbClr val="000000"/>
                </a:solidFill>
                <a:latin typeface="Times New Roman" panose="02020603050405020304" pitchFamily="18" charset="0"/>
                <a:ea typeface="楷体" panose="02010609060101010101" pitchFamily="49" charset="-122"/>
              </a:rPr>
              <a:t>1</a:t>
            </a:r>
            <a:r>
              <a:rPr lang="zh-CN" altLang="en-US" sz="2393" dirty="0">
                <a:solidFill>
                  <a:srgbClr val="000000"/>
                </a:solidFill>
                <a:latin typeface="Times New Roman" panose="02020603050405020304" pitchFamily="18" charset="0"/>
                <a:ea typeface="楷体" panose="02010609060101010101" pitchFamily="49" charset="-122"/>
              </a:rPr>
              <a:t>、能感知环境的状态</a:t>
            </a:r>
          </a:p>
          <a:p>
            <a:r>
              <a:rPr lang="zh-CN" altLang="en-US" sz="2393" dirty="0">
                <a:solidFill>
                  <a:srgbClr val="000000"/>
                </a:solidFill>
                <a:latin typeface="Times New Roman" panose="02020603050405020304" pitchFamily="18" charset="0"/>
                <a:ea typeface="楷体" panose="02010609060101010101" pitchFamily="49" charset="-122"/>
              </a:rPr>
              <a:t>  </a:t>
            </a:r>
            <a:r>
              <a:rPr lang="en-US" altLang="zh-CN" sz="2393" dirty="0">
                <a:solidFill>
                  <a:srgbClr val="000000"/>
                </a:solidFill>
                <a:latin typeface="Times New Roman" panose="02020603050405020304" pitchFamily="18" charset="0"/>
                <a:ea typeface="楷体" panose="02010609060101010101" pitchFamily="49" charset="-122"/>
              </a:rPr>
              <a:t>2</a:t>
            </a:r>
            <a:r>
              <a:rPr lang="zh-CN" altLang="en-US" sz="2393" dirty="0">
                <a:solidFill>
                  <a:srgbClr val="000000"/>
                </a:solidFill>
                <a:latin typeface="Times New Roman" panose="02020603050405020304" pitchFamily="18" charset="0"/>
                <a:ea typeface="楷体" panose="02010609060101010101" pitchFamily="49" charset="-122"/>
              </a:rPr>
              <a:t>、选择动作（可能会影响环境的状态）</a:t>
            </a:r>
          </a:p>
          <a:p>
            <a:r>
              <a:rPr lang="zh-CN" altLang="en-US" sz="2393" dirty="0">
                <a:solidFill>
                  <a:srgbClr val="000000"/>
                </a:solidFill>
                <a:latin typeface="Times New Roman" panose="02020603050405020304" pitchFamily="18" charset="0"/>
                <a:ea typeface="楷体" panose="02010609060101010101" pitchFamily="49" charset="-122"/>
              </a:rPr>
              <a:t>  </a:t>
            </a:r>
            <a:r>
              <a:rPr lang="en-US" altLang="zh-CN" sz="2393" dirty="0">
                <a:solidFill>
                  <a:srgbClr val="000000"/>
                </a:solidFill>
                <a:latin typeface="Times New Roman" panose="02020603050405020304" pitchFamily="18" charset="0"/>
                <a:ea typeface="楷体" panose="02010609060101010101" pitchFamily="49" charset="-122"/>
              </a:rPr>
              <a:t>3</a:t>
            </a:r>
            <a:r>
              <a:rPr lang="zh-CN" altLang="en-US" sz="2393" dirty="0">
                <a:solidFill>
                  <a:srgbClr val="000000"/>
                </a:solidFill>
                <a:latin typeface="Times New Roman" panose="02020603050405020304" pitchFamily="18" charset="0"/>
                <a:ea typeface="楷体" panose="02010609060101010101" pitchFamily="49" charset="-122"/>
              </a:rPr>
              <a:t>、有一个目标（与环境状态有关的）</a:t>
            </a:r>
          </a:p>
          <a:p>
            <a:r>
              <a:rPr lang="zh-CN" altLang="en-US" sz="2393" i="1" dirty="0">
                <a:solidFill>
                  <a:srgbClr val="000000"/>
                </a:solidFill>
                <a:latin typeface="Times New Roman" panose="02020603050405020304" pitchFamily="18" charset="0"/>
                <a:ea typeface="楷体" panose="02010609060101010101" pitchFamily="49" charset="-122"/>
              </a:rPr>
              <a:t>        </a:t>
            </a:r>
            <a:r>
              <a:rPr lang="en-US" altLang="zh-CN" sz="2393" i="1" dirty="0">
                <a:solidFill>
                  <a:srgbClr val="000000"/>
                </a:solidFill>
                <a:latin typeface="Times New Roman" panose="02020603050405020304" pitchFamily="18" charset="0"/>
                <a:ea typeface="楷体" panose="02010609060101010101" pitchFamily="49" charset="-122"/>
              </a:rPr>
              <a:t>Agent</a:t>
            </a:r>
            <a:r>
              <a:rPr lang="zh-CN" altLang="en-US" sz="2393" dirty="0">
                <a:solidFill>
                  <a:srgbClr val="000000"/>
                </a:solidFill>
                <a:latin typeface="Times New Roman" panose="02020603050405020304" pitchFamily="18" charset="0"/>
                <a:ea typeface="楷体" panose="02010609060101010101" pitchFamily="49" charset="-122"/>
              </a:rPr>
              <a:t>以最终目标为导向，与不确定的环境之间进行交互，在交互过程中强化好的动作，获得经验。</a:t>
            </a:r>
          </a:p>
          <a:p>
            <a:endParaRPr lang="zh-CN" altLang="en-US" sz="2393" dirty="0">
              <a:solidFill>
                <a:srgbClr val="000000"/>
              </a:solidFill>
              <a:latin typeface="Times New Roman" panose="02020603050405020304" pitchFamily="18" charset="0"/>
              <a:ea typeface="楷体" panose="02010609060101010101" pitchFamily="49" charset="-122"/>
            </a:endParaRPr>
          </a:p>
        </p:txBody>
      </p:sp>
      <p:sp>
        <p:nvSpPr>
          <p:cNvPr id="4" name="标题 1">
            <a:extLst>
              <a:ext uri="{FF2B5EF4-FFF2-40B4-BE49-F238E27FC236}">
                <a16:creationId xmlns:a16="http://schemas.microsoft.com/office/drawing/2014/main" id="{F4F01BAD-297E-0F65-B89C-EF13A535FFE3}"/>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强化学习模型</a:t>
            </a:r>
          </a:p>
        </p:txBody>
      </p:sp>
    </p:spTree>
  </p:cSld>
  <p:clrMapOvr>
    <a:masterClrMapping/>
  </p:clrMapOvr>
  <p:transition spd="slow" advTm="18981">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文本框 60418">
            <a:extLst>
              <a:ext uri="{FF2B5EF4-FFF2-40B4-BE49-F238E27FC236}">
                <a16:creationId xmlns:a16="http://schemas.microsoft.com/office/drawing/2014/main" id="{6FD1A7C4-665E-D5CB-39E1-905165D99903}"/>
              </a:ext>
            </a:extLst>
          </p:cNvPr>
          <p:cNvSpPr txBox="1">
            <a:spLocks noChangeArrowheads="1"/>
          </p:cNvSpPr>
          <p:nvPr/>
        </p:nvSpPr>
        <p:spPr bwMode="auto">
          <a:xfrm>
            <a:off x="5147911" y="1441430"/>
            <a:ext cx="3830575" cy="3406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indent="53975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r>
              <a:rPr lang="zh-CN" altLang="en-US" sz="2393" dirty="0">
                <a:solidFill>
                  <a:srgbClr val="000000"/>
                </a:solidFill>
                <a:latin typeface="Times New Roman" panose="02020603050405020304" pitchFamily="18" charset="0"/>
                <a:ea typeface="楷体" panose="02010609060101010101" pitchFamily="49" charset="-122"/>
                <a:sym typeface="Arial" panose="020B0604020202020204" pitchFamily="34" charset="0"/>
              </a:rPr>
              <a:t>在强化学习中，</a:t>
            </a:r>
            <a:r>
              <a:rPr lang="zh-CN" altLang="en-US" sz="2393" i="1" dirty="0">
                <a:solidFill>
                  <a:srgbClr val="000000"/>
                </a:solidFill>
                <a:latin typeface="Times New Roman" panose="02020603050405020304" pitchFamily="18" charset="0"/>
                <a:ea typeface="楷体" panose="02010609060101010101" pitchFamily="49" charset="-122"/>
                <a:sym typeface="Arial" panose="020B0604020202020204" pitchFamily="34" charset="0"/>
              </a:rPr>
              <a:t> Agent </a:t>
            </a:r>
            <a:r>
              <a:rPr lang="zh-CN" altLang="en-US" sz="2393" dirty="0">
                <a:solidFill>
                  <a:srgbClr val="000000"/>
                </a:solidFill>
                <a:latin typeface="Times New Roman" panose="02020603050405020304" pitchFamily="18" charset="0"/>
                <a:ea typeface="楷体" panose="02010609060101010101" pitchFamily="49" charset="-122"/>
                <a:sym typeface="Arial" panose="020B0604020202020204" pitchFamily="34" charset="0"/>
              </a:rPr>
              <a:t>选择一个动作</a:t>
            </a:r>
            <a:r>
              <a:rPr lang="zh-CN" altLang="en-US" sz="2393" i="1" dirty="0">
                <a:solidFill>
                  <a:srgbClr val="000000"/>
                </a:solidFill>
                <a:latin typeface="Times New Roman" panose="02020603050405020304" pitchFamily="18" charset="0"/>
                <a:ea typeface="楷体" panose="02010609060101010101" pitchFamily="49" charset="-122"/>
                <a:sym typeface="Arial" panose="020B0604020202020204" pitchFamily="34" charset="0"/>
              </a:rPr>
              <a:t>a</a:t>
            </a:r>
            <a:r>
              <a:rPr lang="zh-CN" altLang="en-US" sz="2393" dirty="0">
                <a:solidFill>
                  <a:srgbClr val="000000"/>
                </a:solidFill>
                <a:latin typeface="Times New Roman" panose="02020603050405020304" pitchFamily="18" charset="0"/>
                <a:ea typeface="楷体" panose="02010609060101010101" pitchFamily="49" charset="-122"/>
                <a:sym typeface="Arial" panose="020B0604020202020204" pitchFamily="34" charset="0"/>
              </a:rPr>
              <a:t>作用于环境，环境接收该动作后发生变化，同时产生一个强化信号（奖或罚）反馈给</a:t>
            </a:r>
            <a:r>
              <a:rPr lang="zh-CN" altLang="en-US" sz="2393" i="1" dirty="0">
                <a:solidFill>
                  <a:srgbClr val="000000"/>
                </a:solidFill>
                <a:latin typeface="Times New Roman" panose="02020603050405020304" pitchFamily="18" charset="0"/>
                <a:ea typeface="楷体" panose="02010609060101010101" pitchFamily="49" charset="-122"/>
                <a:sym typeface="Arial" panose="020B0604020202020204" pitchFamily="34" charset="0"/>
              </a:rPr>
              <a:t>Agent</a:t>
            </a:r>
            <a:r>
              <a:rPr lang="zh-CN" altLang="en-US" sz="2393" dirty="0">
                <a:solidFill>
                  <a:srgbClr val="000000"/>
                </a:solidFill>
                <a:latin typeface="Times New Roman" panose="02020603050405020304" pitchFamily="18" charset="0"/>
                <a:ea typeface="楷体" panose="02010609060101010101" pitchFamily="49" charset="-122"/>
                <a:sym typeface="Arial" panose="020B0604020202020204" pitchFamily="34" charset="0"/>
              </a:rPr>
              <a:t>，</a:t>
            </a:r>
            <a:r>
              <a:rPr lang="zh-CN" altLang="en-US" sz="2393" i="1" dirty="0">
                <a:solidFill>
                  <a:srgbClr val="000000"/>
                </a:solidFill>
                <a:latin typeface="Times New Roman" panose="02020603050405020304" pitchFamily="18" charset="0"/>
                <a:ea typeface="楷体" panose="02010609060101010101" pitchFamily="49" charset="-122"/>
                <a:sym typeface="Arial" panose="020B0604020202020204" pitchFamily="34" charset="0"/>
              </a:rPr>
              <a:t>Agent</a:t>
            </a:r>
            <a:r>
              <a:rPr lang="zh-CN" altLang="en-US" sz="2393" dirty="0">
                <a:solidFill>
                  <a:srgbClr val="000000"/>
                </a:solidFill>
                <a:latin typeface="Times New Roman" panose="02020603050405020304" pitchFamily="18" charset="0"/>
                <a:ea typeface="楷体" panose="02010609060101010101" pitchFamily="49" charset="-122"/>
                <a:sym typeface="Arial" panose="020B0604020202020204" pitchFamily="34" charset="0"/>
              </a:rPr>
              <a:t>再根据强化信号和环境的当前状态</a:t>
            </a:r>
            <a:r>
              <a:rPr lang="zh-CN" altLang="en-US" sz="2393" i="1" dirty="0">
                <a:solidFill>
                  <a:srgbClr val="000000"/>
                </a:solidFill>
                <a:latin typeface="Times New Roman" panose="02020603050405020304" pitchFamily="18" charset="0"/>
                <a:ea typeface="楷体" panose="02010609060101010101" pitchFamily="49" charset="-122"/>
                <a:sym typeface="Arial" panose="020B0604020202020204" pitchFamily="34" charset="0"/>
              </a:rPr>
              <a:t>s </a:t>
            </a:r>
            <a:r>
              <a:rPr lang="zh-CN" altLang="en-US" sz="2393" dirty="0">
                <a:solidFill>
                  <a:srgbClr val="000000"/>
                </a:solidFill>
                <a:latin typeface="Times New Roman" panose="02020603050405020304" pitchFamily="18" charset="0"/>
                <a:ea typeface="楷体" panose="02010609060101010101" pitchFamily="49" charset="-122"/>
                <a:sym typeface="Arial" panose="020B0604020202020204" pitchFamily="34" charset="0"/>
              </a:rPr>
              <a:t>再选择下一个动作，选择的原则是使受到正的奖赏值的概率增大。</a:t>
            </a:r>
          </a:p>
        </p:txBody>
      </p:sp>
      <p:grpSp>
        <p:nvGrpSpPr>
          <p:cNvPr id="33795" name="Group 2">
            <a:extLst>
              <a:ext uri="{FF2B5EF4-FFF2-40B4-BE49-F238E27FC236}">
                <a16:creationId xmlns:a16="http://schemas.microsoft.com/office/drawing/2014/main" id="{E7089588-9AA0-550D-660B-4E63F6BE55E4}"/>
              </a:ext>
            </a:extLst>
          </p:cNvPr>
          <p:cNvGrpSpPr>
            <a:grpSpLocks/>
          </p:cNvGrpSpPr>
          <p:nvPr/>
        </p:nvGrpSpPr>
        <p:grpSpPr bwMode="auto">
          <a:xfrm>
            <a:off x="238851" y="1756627"/>
            <a:ext cx="4711277" cy="2529778"/>
            <a:chOff x="0" y="51"/>
            <a:chExt cx="5708" cy="2362"/>
          </a:xfrm>
        </p:grpSpPr>
        <p:sp>
          <p:nvSpPr>
            <p:cNvPr id="33796" name="AutoShape 3">
              <a:extLst>
                <a:ext uri="{FF2B5EF4-FFF2-40B4-BE49-F238E27FC236}">
                  <a16:creationId xmlns:a16="http://schemas.microsoft.com/office/drawing/2014/main" id="{21E510FB-D19B-9F85-D206-EE5DA31C6D8D}"/>
                </a:ext>
              </a:extLst>
            </p:cNvPr>
            <p:cNvSpPr>
              <a:spLocks noChangeArrowheads="1"/>
            </p:cNvSpPr>
            <p:nvPr/>
          </p:nvSpPr>
          <p:spPr bwMode="auto">
            <a:xfrm>
              <a:off x="0" y="893"/>
              <a:ext cx="1814" cy="850"/>
            </a:xfrm>
            <a:prstGeom prst="roundRect">
              <a:avLst>
                <a:gd name="adj" fmla="val 16667"/>
              </a:avLst>
            </a:prstGeom>
            <a:gradFill rotWithShape="0">
              <a:gsLst>
                <a:gs pos="0">
                  <a:srgbClr val="C2D69B"/>
                </a:gs>
                <a:gs pos="50000">
                  <a:srgbClr val="9BBB59"/>
                </a:gs>
                <a:gs pos="100000">
                  <a:srgbClr val="C2D69B"/>
                </a:gs>
              </a:gsLst>
              <a:lin ang="5400000" scaled="1"/>
            </a:gradFill>
            <a:ln w="12700">
              <a:solidFill>
                <a:srgbClr val="9BBB59"/>
              </a:solidFill>
              <a:round/>
              <a:headEnd/>
              <a:tailEnd/>
            </a:ln>
            <a:effectLst>
              <a:outerShdw dist="28398" dir="6993903" algn="ctr" rotWithShape="0">
                <a:srgbClr val="4E6128"/>
              </a:outerShdw>
            </a:effectLst>
          </p:spPr>
          <p:txBody>
            <a:bodyPr tIns="154370"/>
            <a:lstStyle/>
            <a:p>
              <a:pPr algn="ctr"/>
              <a:r>
                <a:rPr lang="en-US" altLang="zh-CN" sz="1795">
                  <a:solidFill>
                    <a:srgbClr val="000000"/>
                  </a:solidFill>
                  <a:latin typeface="Times New Roman" panose="02020603050405020304" pitchFamily="18" charset="0"/>
                </a:rPr>
                <a:t>Agent</a:t>
              </a:r>
            </a:p>
            <a:p>
              <a:pPr algn="r"/>
              <a:endParaRPr lang="en-US" altLang="zh-CN" sz="1795">
                <a:solidFill>
                  <a:srgbClr val="000000"/>
                </a:solidFill>
                <a:latin typeface="Times New Roman" panose="02020603050405020304" pitchFamily="18" charset="0"/>
              </a:endParaRPr>
            </a:p>
          </p:txBody>
        </p:sp>
        <p:sp>
          <p:nvSpPr>
            <p:cNvPr id="33797" name="AutoShape 4">
              <a:extLst>
                <a:ext uri="{FF2B5EF4-FFF2-40B4-BE49-F238E27FC236}">
                  <a16:creationId xmlns:a16="http://schemas.microsoft.com/office/drawing/2014/main" id="{A1A017D4-B6D0-A31F-C3BD-8FE8CE430CFE}"/>
                </a:ext>
              </a:extLst>
            </p:cNvPr>
            <p:cNvSpPr>
              <a:spLocks noChangeArrowheads="1"/>
            </p:cNvSpPr>
            <p:nvPr/>
          </p:nvSpPr>
          <p:spPr bwMode="auto">
            <a:xfrm>
              <a:off x="3894" y="893"/>
              <a:ext cx="1814" cy="850"/>
            </a:xfrm>
            <a:prstGeom prst="roundRect">
              <a:avLst>
                <a:gd name="adj" fmla="val 16667"/>
              </a:avLst>
            </a:prstGeom>
            <a:gradFill rotWithShape="0">
              <a:gsLst>
                <a:gs pos="0">
                  <a:srgbClr val="C2D69B"/>
                </a:gs>
                <a:gs pos="50000">
                  <a:srgbClr val="9BBB59"/>
                </a:gs>
                <a:gs pos="100000">
                  <a:srgbClr val="C2D69B"/>
                </a:gs>
              </a:gsLst>
              <a:lin ang="5400000" scaled="1"/>
            </a:gradFill>
            <a:ln w="12700">
              <a:solidFill>
                <a:srgbClr val="9BBB59"/>
              </a:solidFill>
              <a:round/>
              <a:headEnd/>
              <a:tailEnd/>
            </a:ln>
            <a:effectLst>
              <a:outerShdw dist="28398" dir="6993903" algn="ctr" rotWithShape="0">
                <a:srgbClr val="4E6128"/>
              </a:outerShdw>
            </a:effectLst>
          </p:spPr>
          <p:txBody>
            <a:bodyPr tIns="154370"/>
            <a:lstStyle/>
            <a:p>
              <a:pPr algn="ctr"/>
              <a:r>
                <a:rPr lang="zh-CN" altLang="en-US" sz="1795">
                  <a:solidFill>
                    <a:srgbClr val="000000"/>
                  </a:solidFill>
                  <a:latin typeface="Verdana" panose="020B0604030504040204" pitchFamily="34" charset="0"/>
                  <a:ea typeface="楷体" panose="02010609060101010101" pitchFamily="49" charset="-122"/>
                </a:rPr>
                <a:t>环境</a:t>
              </a:r>
            </a:p>
            <a:p>
              <a:pPr algn="r"/>
              <a:endParaRPr lang="zh-CN" altLang="en-US" sz="1795">
                <a:solidFill>
                  <a:srgbClr val="000000"/>
                </a:solidFill>
                <a:latin typeface="Verdana" panose="020B0604030504040204" pitchFamily="34" charset="0"/>
                <a:ea typeface="楷体" panose="02010609060101010101" pitchFamily="49" charset="-122"/>
              </a:endParaRPr>
            </a:p>
          </p:txBody>
        </p:sp>
        <p:cxnSp>
          <p:nvCxnSpPr>
            <p:cNvPr id="33798" name="AutoShape 5">
              <a:extLst>
                <a:ext uri="{FF2B5EF4-FFF2-40B4-BE49-F238E27FC236}">
                  <a16:creationId xmlns:a16="http://schemas.microsoft.com/office/drawing/2014/main" id="{6952EDC2-D664-C8C5-11FB-9D219FC4E706}"/>
                </a:ext>
              </a:extLst>
            </p:cNvPr>
            <p:cNvCxnSpPr>
              <a:cxnSpLocks noChangeShapeType="1"/>
            </p:cNvCxnSpPr>
            <p:nvPr/>
          </p:nvCxnSpPr>
          <p:spPr bwMode="auto">
            <a:xfrm flipH="1" flipV="1">
              <a:off x="1814" y="1322"/>
              <a:ext cx="2067" cy="25"/>
            </a:xfrm>
            <a:prstGeom prst="straightConnector1">
              <a:avLst/>
            </a:prstGeom>
            <a:noFill/>
            <a:ln w="25400">
              <a:solidFill>
                <a:srgbClr val="0070C0"/>
              </a:solidFill>
              <a:round/>
              <a:headEnd/>
              <a:tailEnd type="triangle" w="med" len="med"/>
            </a:ln>
            <a:extLst>
              <a:ext uri="{909E8E84-426E-40DD-AFC4-6F175D3DCCD1}">
                <a14:hiddenFill xmlns:a14="http://schemas.microsoft.com/office/drawing/2010/main">
                  <a:noFill/>
                </a14:hiddenFill>
              </a:ext>
            </a:extLst>
          </p:spPr>
        </p:cxnSp>
        <p:cxnSp>
          <p:nvCxnSpPr>
            <p:cNvPr id="33799" name="AutoShape 6">
              <a:extLst>
                <a:ext uri="{FF2B5EF4-FFF2-40B4-BE49-F238E27FC236}">
                  <a16:creationId xmlns:a16="http://schemas.microsoft.com/office/drawing/2014/main" id="{69BCABF4-010C-BD3E-23A2-BA0527A8CF6D}"/>
                </a:ext>
              </a:extLst>
            </p:cNvPr>
            <p:cNvCxnSpPr>
              <a:cxnSpLocks noChangeShapeType="1"/>
            </p:cNvCxnSpPr>
            <p:nvPr/>
          </p:nvCxnSpPr>
          <p:spPr bwMode="auto">
            <a:xfrm flipV="1">
              <a:off x="862" y="380"/>
              <a:ext cx="0" cy="513"/>
            </a:xfrm>
            <a:prstGeom prst="straightConnector1">
              <a:avLst/>
            </a:prstGeom>
            <a:noFill/>
            <a:ln w="25400">
              <a:solidFill>
                <a:srgbClr val="0070C0"/>
              </a:solidFill>
              <a:round/>
              <a:headEnd/>
              <a:tailEnd/>
            </a:ln>
            <a:extLst>
              <a:ext uri="{909E8E84-426E-40DD-AFC4-6F175D3DCCD1}">
                <a14:hiddenFill xmlns:a14="http://schemas.microsoft.com/office/drawing/2010/main">
                  <a:noFill/>
                </a14:hiddenFill>
              </a:ext>
            </a:extLst>
          </p:spPr>
        </p:cxnSp>
        <p:cxnSp>
          <p:nvCxnSpPr>
            <p:cNvPr id="33800" name="AutoShape 7">
              <a:extLst>
                <a:ext uri="{FF2B5EF4-FFF2-40B4-BE49-F238E27FC236}">
                  <a16:creationId xmlns:a16="http://schemas.microsoft.com/office/drawing/2014/main" id="{9962699C-E4C9-0155-98B8-96A68982F6C1}"/>
                </a:ext>
              </a:extLst>
            </p:cNvPr>
            <p:cNvCxnSpPr>
              <a:cxnSpLocks noChangeShapeType="1"/>
            </p:cNvCxnSpPr>
            <p:nvPr/>
          </p:nvCxnSpPr>
          <p:spPr bwMode="auto">
            <a:xfrm>
              <a:off x="836" y="380"/>
              <a:ext cx="3895" cy="1"/>
            </a:xfrm>
            <a:prstGeom prst="straightConnector1">
              <a:avLst/>
            </a:prstGeom>
            <a:noFill/>
            <a:ln w="25400">
              <a:solidFill>
                <a:srgbClr val="0070C0"/>
              </a:solidFill>
              <a:round/>
              <a:headEnd/>
              <a:tailEnd/>
            </a:ln>
            <a:extLst>
              <a:ext uri="{909E8E84-426E-40DD-AFC4-6F175D3DCCD1}">
                <a14:hiddenFill xmlns:a14="http://schemas.microsoft.com/office/drawing/2010/main">
                  <a:noFill/>
                </a14:hiddenFill>
              </a:ext>
            </a:extLst>
          </p:spPr>
        </p:cxnSp>
        <p:cxnSp>
          <p:nvCxnSpPr>
            <p:cNvPr id="33801" name="AutoShape 8">
              <a:extLst>
                <a:ext uri="{FF2B5EF4-FFF2-40B4-BE49-F238E27FC236}">
                  <a16:creationId xmlns:a16="http://schemas.microsoft.com/office/drawing/2014/main" id="{18561099-870A-1A9B-78F9-7F33387BB40F}"/>
                </a:ext>
              </a:extLst>
            </p:cNvPr>
            <p:cNvCxnSpPr>
              <a:cxnSpLocks noChangeShapeType="1"/>
            </p:cNvCxnSpPr>
            <p:nvPr/>
          </p:nvCxnSpPr>
          <p:spPr bwMode="auto">
            <a:xfrm>
              <a:off x="4715" y="380"/>
              <a:ext cx="0" cy="513"/>
            </a:xfrm>
            <a:prstGeom prst="straightConnector1">
              <a:avLst/>
            </a:prstGeom>
            <a:noFill/>
            <a:ln w="25400">
              <a:solidFill>
                <a:srgbClr val="0070C0"/>
              </a:solidFill>
              <a:round/>
              <a:headEnd/>
              <a:tailEnd type="triangle" w="med" len="med"/>
            </a:ln>
            <a:extLst>
              <a:ext uri="{909E8E84-426E-40DD-AFC4-6F175D3DCCD1}">
                <a14:hiddenFill xmlns:a14="http://schemas.microsoft.com/office/drawing/2010/main">
                  <a:noFill/>
                </a14:hiddenFill>
              </a:ext>
            </a:extLst>
          </p:spPr>
        </p:cxnSp>
        <p:cxnSp>
          <p:nvCxnSpPr>
            <p:cNvPr id="33802" name="AutoShape 9">
              <a:extLst>
                <a:ext uri="{FF2B5EF4-FFF2-40B4-BE49-F238E27FC236}">
                  <a16:creationId xmlns:a16="http://schemas.microsoft.com/office/drawing/2014/main" id="{1E1E208D-1ED0-0F6D-9C61-C21E439E595B}"/>
                </a:ext>
              </a:extLst>
            </p:cNvPr>
            <p:cNvCxnSpPr>
              <a:cxnSpLocks noChangeShapeType="1"/>
            </p:cNvCxnSpPr>
            <p:nvPr/>
          </p:nvCxnSpPr>
          <p:spPr bwMode="auto">
            <a:xfrm>
              <a:off x="836" y="2296"/>
              <a:ext cx="3905" cy="0"/>
            </a:xfrm>
            <a:prstGeom prst="straightConnector1">
              <a:avLst/>
            </a:prstGeom>
            <a:noFill/>
            <a:ln w="25400">
              <a:solidFill>
                <a:srgbClr val="0070C0"/>
              </a:solidFill>
              <a:round/>
              <a:headEnd/>
              <a:tailEnd/>
            </a:ln>
            <a:extLst>
              <a:ext uri="{909E8E84-426E-40DD-AFC4-6F175D3DCCD1}">
                <a14:hiddenFill xmlns:a14="http://schemas.microsoft.com/office/drawing/2010/main">
                  <a:noFill/>
                </a14:hiddenFill>
              </a:ext>
            </a:extLst>
          </p:spPr>
        </p:cxnSp>
        <p:cxnSp>
          <p:nvCxnSpPr>
            <p:cNvPr id="33803" name="AutoShape 10">
              <a:extLst>
                <a:ext uri="{FF2B5EF4-FFF2-40B4-BE49-F238E27FC236}">
                  <a16:creationId xmlns:a16="http://schemas.microsoft.com/office/drawing/2014/main" id="{1F3D257B-2150-F9C9-759F-62171CF78A1E}"/>
                </a:ext>
              </a:extLst>
            </p:cNvPr>
            <p:cNvCxnSpPr>
              <a:cxnSpLocks noChangeShapeType="1"/>
            </p:cNvCxnSpPr>
            <p:nvPr/>
          </p:nvCxnSpPr>
          <p:spPr bwMode="auto">
            <a:xfrm flipV="1">
              <a:off x="4723" y="1771"/>
              <a:ext cx="0" cy="513"/>
            </a:xfrm>
            <a:prstGeom prst="straightConnector1">
              <a:avLst/>
            </a:prstGeom>
            <a:noFill/>
            <a:ln w="25400">
              <a:solidFill>
                <a:srgbClr val="0070C0"/>
              </a:solidFill>
              <a:round/>
              <a:headEnd/>
              <a:tailEnd/>
            </a:ln>
            <a:extLst>
              <a:ext uri="{909E8E84-426E-40DD-AFC4-6F175D3DCCD1}">
                <a14:hiddenFill xmlns:a14="http://schemas.microsoft.com/office/drawing/2010/main">
                  <a:noFill/>
                </a14:hiddenFill>
              </a:ext>
            </a:extLst>
          </p:spPr>
        </p:cxnSp>
        <p:cxnSp>
          <p:nvCxnSpPr>
            <p:cNvPr id="33804" name="AutoShape 11">
              <a:extLst>
                <a:ext uri="{FF2B5EF4-FFF2-40B4-BE49-F238E27FC236}">
                  <a16:creationId xmlns:a16="http://schemas.microsoft.com/office/drawing/2014/main" id="{FA4C3941-1E74-B203-3763-14B5A119065F}"/>
                </a:ext>
              </a:extLst>
            </p:cNvPr>
            <p:cNvCxnSpPr>
              <a:cxnSpLocks noChangeShapeType="1"/>
            </p:cNvCxnSpPr>
            <p:nvPr/>
          </p:nvCxnSpPr>
          <p:spPr bwMode="auto">
            <a:xfrm flipV="1">
              <a:off x="854" y="1784"/>
              <a:ext cx="1" cy="513"/>
            </a:xfrm>
            <a:prstGeom prst="straightConnector1">
              <a:avLst/>
            </a:prstGeom>
            <a:noFill/>
            <a:ln w="25400">
              <a:solidFill>
                <a:srgbClr val="0070C0"/>
              </a:solidFill>
              <a:round/>
              <a:headEnd/>
              <a:tailEnd type="triangle" w="med" len="med"/>
            </a:ln>
            <a:extLst>
              <a:ext uri="{909E8E84-426E-40DD-AFC4-6F175D3DCCD1}">
                <a14:hiddenFill xmlns:a14="http://schemas.microsoft.com/office/drawing/2010/main">
                  <a:noFill/>
                </a14:hiddenFill>
              </a:ext>
            </a:extLst>
          </p:spPr>
        </p:cxnSp>
        <p:sp>
          <p:nvSpPr>
            <p:cNvPr id="33805" name="Text Box 12">
              <a:extLst>
                <a:ext uri="{FF2B5EF4-FFF2-40B4-BE49-F238E27FC236}">
                  <a16:creationId xmlns:a16="http://schemas.microsoft.com/office/drawing/2014/main" id="{A65B2B2B-BB27-CFFD-3787-E171C7ABD407}"/>
                </a:ext>
              </a:extLst>
            </p:cNvPr>
            <p:cNvSpPr txBox="1">
              <a:spLocks noChangeArrowheads="1"/>
            </p:cNvSpPr>
            <p:nvPr/>
          </p:nvSpPr>
          <p:spPr bwMode="auto">
            <a:xfrm>
              <a:off x="2302" y="956"/>
              <a:ext cx="1578" cy="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r"/>
              <a:r>
                <a:rPr lang="zh-CN" altLang="en-US" sz="1795">
                  <a:solidFill>
                    <a:srgbClr val="000000"/>
                  </a:solidFill>
                  <a:latin typeface="Verdana" panose="020B0604030504040204" pitchFamily="34" charset="0"/>
                  <a:ea typeface="楷体" panose="02010609060101010101" pitchFamily="49" charset="-122"/>
                </a:rPr>
                <a:t>奖赏值</a:t>
              </a:r>
              <a:r>
                <a:rPr lang="zh-CN" altLang="en-US" sz="1795">
                  <a:solidFill>
                    <a:srgbClr val="000000"/>
                  </a:solidFill>
                  <a:latin typeface="Verdana" panose="020B0604030504040204" pitchFamily="34" charset="0"/>
                </a:rPr>
                <a:t> </a:t>
              </a:r>
              <a:r>
                <a:rPr lang="en-US" altLang="zh-CN" sz="1795">
                  <a:solidFill>
                    <a:srgbClr val="000000"/>
                  </a:solidFill>
                  <a:latin typeface="Times New Roman" panose="02020603050405020304" pitchFamily="18" charset="0"/>
                </a:rPr>
                <a:t>R</a:t>
              </a:r>
            </a:p>
            <a:p>
              <a:pPr algn="r"/>
              <a:endParaRPr lang="en-US" altLang="zh-CN" sz="1795">
                <a:solidFill>
                  <a:srgbClr val="000000"/>
                </a:solidFill>
                <a:latin typeface="Times New Roman" panose="02020603050405020304" pitchFamily="18" charset="0"/>
              </a:endParaRPr>
            </a:p>
          </p:txBody>
        </p:sp>
        <p:sp>
          <p:nvSpPr>
            <p:cNvPr id="33806" name="Text Box 13">
              <a:extLst>
                <a:ext uri="{FF2B5EF4-FFF2-40B4-BE49-F238E27FC236}">
                  <a16:creationId xmlns:a16="http://schemas.microsoft.com/office/drawing/2014/main" id="{419BE00A-214F-7925-9FB5-733503C3573C}"/>
                </a:ext>
              </a:extLst>
            </p:cNvPr>
            <p:cNvSpPr txBox="1">
              <a:spLocks noChangeArrowheads="1"/>
            </p:cNvSpPr>
            <p:nvPr/>
          </p:nvSpPr>
          <p:spPr bwMode="auto">
            <a:xfrm>
              <a:off x="2406" y="1912"/>
              <a:ext cx="1359" cy="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r"/>
              <a:r>
                <a:rPr lang="zh-CN" altLang="en-US" sz="1795">
                  <a:solidFill>
                    <a:srgbClr val="000000"/>
                  </a:solidFill>
                  <a:latin typeface="楷体" panose="02010609060101010101" pitchFamily="49" charset="-122"/>
                  <a:ea typeface="楷体" panose="02010609060101010101" pitchFamily="49" charset="-122"/>
                </a:rPr>
                <a:t>状态 </a:t>
              </a:r>
              <a:r>
                <a:rPr lang="en-US" altLang="zh-CN" sz="1795">
                  <a:solidFill>
                    <a:srgbClr val="000000"/>
                  </a:solidFill>
                  <a:latin typeface="Times New Roman" panose="02020603050405020304" pitchFamily="18" charset="0"/>
                  <a:ea typeface="楷体" panose="02010609060101010101" pitchFamily="49" charset="-122"/>
                </a:rPr>
                <a:t>S</a:t>
              </a:r>
            </a:p>
            <a:p>
              <a:pPr algn="r"/>
              <a:endParaRPr lang="en-US" altLang="zh-CN" sz="1795">
                <a:solidFill>
                  <a:srgbClr val="000000"/>
                </a:solidFill>
                <a:latin typeface="Times New Roman" panose="02020603050405020304" pitchFamily="18" charset="0"/>
                <a:ea typeface="楷体" panose="02010609060101010101" pitchFamily="49" charset="-122"/>
              </a:endParaRPr>
            </a:p>
          </p:txBody>
        </p:sp>
        <p:sp>
          <p:nvSpPr>
            <p:cNvPr id="33807" name="Text Box 14">
              <a:extLst>
                <a:ext uri="{FF2B5EF4-FFF2-40B4-BE49-F238E27FC236}">
                  <a16:creationId xmlns:a16="http://schemas.microsoft.com/office/drawing/2014/main" id="{9228AF7D-F9F2-8D0E-3A2C-1BFF414AF172}"/>
                </a:ext>
              </a:extLst>
            </p:cNvPr>
            <p:cNvSpPr txBox="1">
              <a:spLocks noChangeArrowheads="1"/>
            </p:cNvSpPr>
            <p:nvPr/>
          </p:nvSpPr>
          <p:spPr bwMode="auto">
            <a:xfrm>
              <a:off x="2107" y="51"/>
              <a:ext cx="1511" cy="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r"/>
              <a:r>
                <a:rPr lang="zh-CN" altLang="en-US" sz="1795">
                  <a:solidFill>
                    <a:srgbClr val="000000"/>
                  </a:solidFill>
                  <a:latin typeface="Verdana" panose="020B0604030504040204" pitchFamily="34" charset="0"/>
                  <a:ea typeface="楷体" panose="02010609060101010101" pitchFamily="49" charset="-122"/>
                </a:rPr>
                <a:t>动作</a:t>
              </a:r>
              <a:r>
                <a:rPr lang="zh-CN" altLang="en-US" sz="1795">
                  <a:solidFill>
                    <a:srgbClr val="000000"/>
                  </a:solidFill>
                  <a:latin typeface="Verdana" panose="020B0604030504040204" pitchFamily="34" charset="0"/>
                </a:rPr>
                <a:t> </a:t>
              </a:r>
              <a:r>
                <a:rPr lang="en-US" altLang="zh-CN" sz="1795">
                  <a:solidFill>
                    <a:srgbClr val="000000"/>
                  </a:solidFill>
                  <a:latin typeface="Times New Roman" panose="02020603050405020304" pitchFamily="18" charset="0"/>
                </a:rPr>
                <a:t>Action</a:t>
              </a:r>
            </a:p>
            <a:p>
              <a:pPr algn="r"/>
              <a:endParaRPr lang="en-US" altLang="zh-CN" sz="1795">
                <a:solidFill>
                  <a:srgbClr val="000000"/>
                </a:solidFill>
                <a:latin typeface="Times New Roman" panose="02020603050405020304" pitchFamily="18" charset="0"/>
              </a:endParaRPr>
            </a:p>
          </p:txBody>
        </p:sp>
      </p:grpSp>
      <p:sp>
        <p:nvSpPr>
          <p:cNvPr id="2" name="标题 1">
            <a:extLst>
              <a:ext uri="{FF2B5EF4-FFF2-40B4-BE49-F238E27FC236}">
                <a16:creationId xmlns:a16="http://schemas.microsoft.com/office/drawing/2014/main" id="{B13A2CBF-3441-3EF7-D2D6-AA732A620624}"/>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强化学习模型</a:t>
            </a:r>
          </a:p>
        </p:txBody>
      </p:sp>
      <p:sp>
        <p:nvSpPr>
          <p:cNvPr id="3" name="文本框 2">
            <a:extLst>
              <a:ext uri="{FF2B5EF4-FFF2-40B4-BE49-F238E27FC236}">
                <a16:creationId xmlns:a16="http://schemas.microsoft.com/office/drawing/2014/main" id="{D15E4DBF-B673-AB59-38D7-B4EE05F6F317}"/>
              </a:ext>
            </a:extLst>
          </p:cNvPr>
          <p:cNvSpPr txBox="1">
            <a:spLocks noChangeArrowheads="1"/>
          </p:cNvSpPr>
          <p:nvPr/>
        </p:nvSpPr>
        <p:spPr bwMode="auto">
          <a:xfrm>
            <a:off x="874386" y="5096936"/>
            <a:ext cx="7231753"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indent="53975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r>
              <a:rPr lang="zh-CN" altLang="en-US" sz="2400" dirty="0">
                <a:solidFill>
                  <a:srgbClr val="000000"/>
                </a:solidFill>
                <a:latin typeface="Times New Roman" panose="02020603050405020304" pitchFamily="18" charset="0"/>
                <a:ea typeface="楷体" panose="02010609060101010101" pitchFamily="49" charset="-122"/>
                <a:sym typeface="Arial" panose="020B0604020202020204" pitchFamily="34" charset="0"/>
              </a:rPr>
              <a:t>选择的动作不仅影响立即奖赏值，而且还影响下一时刻的状态及最终强化值。</a:t>
            </a:r>
            <a:r>
              <a:rPr lang="zh-CN" altLang="en-US" sz="2400" b="1" dirty="0">
                <a:solidFill>
                  <a:srgbClr val="000000"/>
                </a:solidFill>
                <a:latin typeface="Times New Roman" panose="02020603050405020304" pitchFamily="18" charset="0"/>
                <a:ea typeface="楷体" panose="02010609060101010101" pitchFamily="49" charset="-122"/>
                <a:sym typeface="Arial" panose="020B0604020202020204" pitchFamily="34" charset="0"/>
              </a:rPr>
              <a:t>强化学习的目的就是寻找一个最优策略，使得</a:t>
            </a:r>
            <a:r>
              <a:rPr lang="zh-CN" altLang="en-US" sz="2400" b="1" i="1" dirty="0">
                <a:solidFill>
                  <a:srgbClr val="000000"/>
                </a:solidFill>
                <a:latin typeface="Times New Roman" panose="02020603050405020304" pitchFamily="18" charset="0"/>
                <a:ea typeface="楷体" panose="02010609060101010101" pitchFamily="49" charset="-122"/>
                <a:sym typeface="Arial" panose="020B0604020202020204" pitchFamily="34" charset="0"/>
              </a:rPr>
              <a:t>Agent</a:t>
            </a:r>
            <a:r>
              <a:rPr lang="zh-CN" altLang="en-US" sz="2400" b="1" dirty="0">
                <a:solidFill>
                  <a:srgbClr val="000000"/>
                </a:solidFill>
                <a:latin typeface="Times New Roman" panose="02020603050405020304" pitchFamily="18" charset="0"/>
                <a:ea typeface="楷体" panose="02010609060101010101" pitchFamily="49" charset="-122"/>
                <a:sym typeface="Arial" panose="020B0604020202020204" pitchFamily="34" charset="0"/>
              </a:rPr>
              <a:t>在运行中所获得的累计报酬</a:t>
            </a:r>
            <a:r>
              <a:rPr lang="en-US" altLang="zh-CN" sz="2400" b="1" dirty="0" err="1">
                <a:solidFill>
                  <a:srgbClr val="000000"/>
                </a:solidFill>
                <a:latin typeface="Times New Roman" panose="02020603050405020304" pitchFamily="18" charset="0"/>
                <a:ea typeface="楷体" panose="02010609060101010101" pitchFamily="49" charset="-122"/>
                <a:sym typeface="Arial" panose="020B0604020202020204" pitchFamily="34" charset="0"/>
              </a:rPr>
              <a:t>值最大</a:t>
            </a:r>
            <a:r>
              <a:rPr lang="en-US" altLang="zh-CN" sz="2400" b="1" dirty="0">
                <a:solidFill>
                  <a:srgbClr val="000000"/>
                </a:solidFill>
                <a:latin typeface="Times New Roman" panose="02020603050405020304" pitchFamily="18" charset="0"/>
                <a:ea typeface="楷体" panose="02010609060101010101" pitchFamily="49" charset="-122"/>
                <a:sym typeface="Arial" panose="020B0604020202020204" pitchFamily="34" charset="0"/>
              </a:rPr>
              <a:t>。</a:t>
            </a:r>
          </a:p>
        </p:txBody>
      </p:sp>
    </p:spTree>
  </p:cSld>
  <p:clrMapOvr>
    <a:masterClrMapping/>
  </p:clrMapOvr>
  <p:transition spd="slow" advTm="18981">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3A2CBF-3441-3EF7-D2D6-AA732A620624}"/>
              </a:ext>
            </a:extLst>
          </p:cNvPr>
          <p:cNvSpPr>
            <a:spLocks noGrp="1"/>
          </p:cNvSpPr>
          <p:nvPr>
            <p:ph type="title"/>
          </p:nvPr>
        </p:nvSpPr>
        <p:spPr>
          <a:xfrm>
            <a:off x="1040710" y="95754"/>
            <a:ext cx="6899107" cy="607907"/>
          </a:xfrm>
        </p:spPr>
        <p:txBody>
          <a:bodyPr>
            <a:normAutofit fontScale="90000"/>
          </a:bodyPr>
          <a:lstStyle/>
          <a:p>
            <a:pPr algn="ctr">
              <a:spcBef>
                <a:spcPts val="0"/>
              </a:spcBef>
              <a:defRPr/>
            </a:pPr>
            <a:r>
              <a:rPr lang="zh-CN" altLang="en-US" b="1" kern="1200" dirty="0">
                <a:solidFill>
                  <a:prstClr val="white"/>
                </a:solidFill>
                <a:latin typeface="黑体" panose="02010609060101010101" pitchFamily="49" charset="-122"/>
                <a:ea typeface="黑体" panose="02010609060101010101" pitchFamily="49" charset="-122"/>
                <a:cs typeface="+mn-cs"/>
              </a:rPr>
              <a:t>强化学习的基本要素</a:t>
            </a:r>
          </a:p>
        </p:txBody>
      </p:sp>
      <p:sp>
        <p:nvSpPr>
          <p:cNvPr id="5" name="文本占位符 105474">
            <a:extLst>
              <a:ext uri="{FF2B5EF4-FFF2-40B4-BE49-F238E27FC236}">
                <a16:creationId xmlns:a16="http://schemas.microsoft.com/office/drawing/2014/main" id="{65BF2A61-80B2-55D3-FFF6-15E321B3D941}"/>
              </a:ext>
            </a:extLst>
          </p:cNvPr>
          <p:cNvSpPr>
            <a:spLocks noGrp="1" noChangeArrowheads="1"/>
          </p:cNvSpPr>
          <p:nvPr>
            <p:ph idx="1"/>
          </p:nvPr>
        </p:nvSpPr>
        <p:spPr>
          <a:xfrm>
            <a:off x="718363" y="1331243"/>
            <a:ext cx="7543800" cy="1462087"/>
          </a:xfrm>
        </p:spPr>
        <p:txBody>
          <a:bodyPr/>
          <a:lstStyle/>
          <a:p>
            <a:pPr marL="0" indent="539750" algn="just">
              <a:spcBef>
                <a:spcPct val="0"/>
              </a:spcBef>
              <a:buFont typeface="Wingdings" pitchFamily="2" charset="2"/>
              <a:buNone/>
            </a:pPr>
            <a:r>
              <a:rPr lang="zh-CN" altLang="en-US" sz="2400" dirty="0">
                <a:solidFill>
                  <a:srgbClr val="000000"/>
                </a:solidFill>
                <a:latin typeface="Times New Roman" panose="02020603050405020304" pitchFamily="18" charset="0"/>
                <a:ea typeface="楷体" panose="02010609060101010101" pitchFamily="49" charset="-122"/>
              </a:rPr>
              <a:t>除了</a:t>
            </a:r>
            <a:r>
              <a:rPr lang="en-US" altLang="zh-CN" sz="2400" dirty="0">
                <a:solidFill>
                  <a:srgbClr val="000000"/>
                </a:solidFill>
                <a:latin typeface="Times New Roman" panose="02020603050405020304" pitchFamily="18" charset="0"/>
                <a:ea typeface="楷体" panose="02010609060101010101" pitchFamily="49" charset="-122"/>
              </a:rPr>
              <a:t>Agent</a:t>
            </a:r>
            <a:r>
              <a:rPr lang="zh-CN" altLang="en-US" sz="2400" dirty="0">
                <a:solidFill>
                  <a:srgbClr val="000000"/>
                </a:solidFill>
                <a:latin typeface="Times New Roman" panose="02020603050405020304" pitchFamily="18" charset="0"/>
                <a:ea typeface="楷体" panose="02010609060101010101" pitchFamily="49" charset="-122"/>
              </a:rPr>
              <a:t>和环境之外，强化学习系统的四个主要子要素：</a:t>
            </a:r>
            <a:r>
              <a:rPr lang="zh-CN" altLang="en-US" sz="2400" dirty="0">
                <a:solidFill>
                  <a:srgbClr val="3333CC"/>
                </a:solidFill>
                <a:latin typeface="Times New Roman" panose="02020603050405020304" pitchFamily="18" charset="0"/>
                <a:ea typeface="楷体" panose="02010609060101010101" pitchFamily="49" charset="-122"/>
              </a:rPr>
              <a:t>策略</a:t>
            </a:r>
            <a:r>
              <a:rPr lang="en-US" altLang="zh-CN" sz="2400" dirty="0">
                <a:solidFill>
                  <a:srgbClr val="3333CC"/>
                </a:solidFill>
                <a:latin typeface="Times New Roman" panose="02020603050405020304" pitchFamily="18" charset="0"/>
                <a:ea typeface="楷体" panose="02010609060101010101" pitchFamily="49" charset="-122"/>
              </a:rPr>
              <a:t>(</a:t>
            </a:r>
            <a:r>
              <a:rPr lang="en-US" altLang="zh-CN" sz="2400" i="1" dirty="0">
                <a:solidFill>
                  <a:srgbClr val="3333CC"/>
                </a:solidFill>
                <a:latin typeface="Times New Roman" panose="02020603050405020304" pitchFamily="18" charset="0"/>
                <a:ea typeface="楷体" panose="02010609060101010101" pitchFamily="49" charset="-122"/>
              </a:rPr>
              <a:t>policy</a:t>
            </a:r>
            <a:r>
              <a:rPr lang="en-US" altLang="zh-CN" sz="2400" dirty="0">
                <a:solidFill>
                  <a:srgbClr val="3333CC"/>
                </a:solidFill>
                <a:latin typeface="Times New Roman" panose="02020603050405020304" pitchFamily="18" charset="0"/>
                <a:ea typeface="楷体" panose="02010609060101010101" pitchFamily="49" charset="-122"/>
              </a:rPr>
              <a:t>)</a:t>
            </a:r>
            <a:r>
              <a:rPr lang="zh-CN" altLang="en-US" sz="2400" dirty="0">
                <a:solidFill>
                  <a:srgbClr val="000000"/>
                </a:solidFill>
                <a:latin typeface="Times New Roman" panose="02020603050405020304" pitchFamily="18" charset="0"/>
                <a:ea typeface="楷体" panose="02010609060101010101" pitchFamily="49" charset="-122"/>
              </a:rPr>
              <a:t>、</a:t>
            </a:r>
            <a:r>
              <a:rPr lang="zh-CN" altLang="en-US" sz="2400" dirty="0">
                <a:solidFill>
                  <a:srgbClr val="3333CC"/>
                </a:solidFill>
                <a:latin typeface="Times New Roman" panose="02020603050405020304" pitchFamily="18" charset="0"/>
                <a:ea typeface="楷体" panose="02010609060101010101" pitchFamily="49" charset="-122"/>
              </a:rPr>
              <a:t>奖赏函数</a:t>
            </a:r>
            <a:r>
              <a:rPr lang="en-US" altLang="zh-CN" sz="2400" dirty="0">
                <a:solidFill>
                  <a:srgbClr val="3333CC"/>
                </a:solidFill>
                <a:latin typeface="Times New Roman" panose="02020603050405020304" pitchFamily="18" charset="0"/>
                <a:ea typeface="楷体" panose="02010609060101010101" pitchFamily="49" charset="-122"/>
              </a:rPr>
              <a:t>(</a:t>
            </a:r>
            <a:r>
              <a:rPr lang="en-US" altLang="zh-CN" sz="2400" i="1" dirty="0">
                <a:solidFill>
                  <a:srgbClr val="3333CC"/>
                </a:solidFill>
                <a:latin typeface="Times New Roman" panose="02020603050405020304" pitchFamily="18" charset="0"/>
                <a:ea typeface="楷体" panose="02010609060101010101" pitchFamily="49" charset="-122"/>
              </a:rPr>
              <a:t>reward function</a:t>
            </a:r>
            <a:r>
              <a:rPr lang="en-US" altLang="zh-CN" sz="2400" dirty="0">
                <a:solidFill>
                  <a:srgbClr val="3333CC"/>
                </a:solidFill>
                <a:latin typeface="Times New Roman" panose="02020603050405020304" pitchFamily="18" charset="0"/>
                <a:ea typeface="楷体" panose="02010609060101010101" pitchFamily="49" charset="-122"/>
              </a:rPr>
              <a:t>)</a:t>
            </a:r>
            <a:r>
              <a:rPr lang="zh-CN" altLang="en-US" sz="2400" dirty="0">
                <a:solidFill>
                  <a:srgbClr val="000000"/>
                </a:solidFill>
                <a:latin typeface="Times New Roman" panose="02020603050405020304" pitchFamily="18" charset="0"/>
                <a:ea typeface="楷体" panose="02010609060101010101" pitchFamily="49" charset="-122"/>
              </a:rPr>
              <a:t>、</a:t>
            </a:r>
            <a:r>
              <a:rPr lang="zh-CN" altLang="en-US" sz="2400" dirty="0">
                <a:solidFill>
                  <a:srgbClr val="3333CC"/>
                </a:solidFill>
                <a:latin typeface="Times New Roman" panose="02020603050405020304" pitchFamily="18" charset="0"/>
                <a:ea typeface="楷体" panose="02010609060101010101" pitchFamily="49" charset="-122"/>
              </a:rPr>
              <a:t>值函数</a:t>
            </a:r>
            <a:r>
              <a:rPr lang="en-US" altLang="zh-CN" sz="2400" dirty="0">
                <a:solidFill>
                  <a:srgbClr val="3333CC"/>
                </a:solidFill>
                <a:latin typeface="Times New Roman" panose="02020603050405020304" pitchFamily="18" charset="0"/>
                <a:ea typeface="楷体" panose="02010609060101010101" pitchFamily="49" charset="-122"/>
              </a:rPr>
              <a:t>(</a:t>
            </a:r>
            <a:r>
              <a:rPr lang="en-US" altLang="zh-CN" sz="2400" i="1" dirty="0">
                <a:solidFill>
                  <a:srgbClr val="3333CC"/>
                </a:solidFill>
                <a:latin typeface="Times New Roman" panose="02020603050405020304" pitchFamily="18" charset="0"/>
                <a:ea typeface="楷体" panose="02010609060101010101" pitchFamily="49" charset="-122"/>
              </a:rPr>
              <a:t>value function</a:t>
            </a:r>
            <a:r>
              <a:rPr lang="en-US" altLang="zh-CN" sz="2400" dirty="0">
                <a:solidFill>
                  <a:srgbClr val="3333CC"/>
                </a:solidFill>
                <a:latin typeface="Times New Roman" panose="02020603050405020304" pitchFamily="18" charset="0"/>
                <a:ea typeface="楷体" panose="02010609060101010101" pitchFamily="49" charset="-122"/>
              </a:rPr>
              <a:t>)</a:t>
            </a:r>
            <a:r>
              <a:rPr lang="zh-CN" altLang="en-US" sz="2400" dirty="0">
                <a:solidFill>
                  <a:srgbClr val="000000"/>
                </a:solidFill>
                <a:latin typeface="Times New Roman" panose="02020603050405020304" pitchFamily="18" charset="0"/>
                <a:ea typeface="楷体" panose="02010609060101010101" pitchFamily="49" charset="-122"/>
              </a:rPr>
              <a:t>和一个可选的</a:t>
            </a:r>
            <a:r>
              <a:rPr lang="zh-CN" altLang="en-US" sz="2400" dirty="0">
                <a:solidFill>
                  <a:srgbClr val="3333CC"/>
                </a:solidFill>
                <a:latin typeface="Times New Roman" panose="02020603050405020304" pitchFamily="18" charset="0"/>
                <a:ea typeface="楷体" panose="02010609060101010101" pitchFamily="49" charset="-122"/>
              </a:rPr>
              <a:t>环境模型</a:t>
            </a:r>
            <a:r>
              <a:rPr lang="en-US" altLang="zh-CN" sz="2400" dirty="0">
                <a:solidFill>
                  <a:srgbClr val="3333CC"/>
                </a:solidFill>
                <a:latin typeface="Times New Roman" panose="02020603050405020304" pitchFamily="18" charset="0"/>
                <a:ea typeface="楷体" panose="02010609060101010101" pitchFamily="49" charset="-122"/>
              </a:rPr>
              <a:t>(</a:t>
            </a:r>
            <a:r>
              <a:rPr lang="en-US" altLang="zh-CN" sz="2400" i="1" dirty="0">
                <a:solidFill>
                  <a:srgbClr val="3333CC"/>
                </a:solidFill>
                <a:latin typeface="Times New Roman" panose="02020603050405020304" pitchFamily="18" charset="0"/>
                <a:ea typeface="楷体" panose="02010609060101010101" pitchFamily="49" charset="-122"/>
              </a:rPr>
              <a:t>model</a:t>
            </a:r>
            <a:r>
              <a:rPr lang="en-US" altLang="zh-CN" sz="2400" dirty="0">
                <a:solidFill>
                  <a:srgbClr val="3333CC"/>
                </a:solidFill>
                <a:latin typeface="Times New Roman" panose="02020603050405020304" pitchFamily="18" charset="0"/>
                <a:ea typeface="楷体" panose="02010609060101010101" pitchFamily="49" charset="-122"/>
              </a:rPr>
              <a:t>)</a:t>
            </a:r>
            <a:r>
              <a:rPr lang="zh-CN" altLang="en-US" sz="2400" dirty="0">
                <a:solidFill>
                  <a:srgbClr val="000000"/>
                </a:solidFill>
                <a:latin typeface="Times New Roman" panose="02020603050405020304" pitchFamily="18" charset="0"/>
                <a:ea typeface="楷体" panose="02010609060101010101" pitchFamily="49" charset="-122"/>
              </a:rPr>
              <a:t>。</a:t>
            </a:r>
          </a:p>
        </p:txBody>
      </p:sp>
      <p:grpSp>
        <p:nvGrpSpPr>
          <p:cNvPr id="6" name="组合 119811">
            <a:extLst>
              <a:ext uri="{FF2B5EF4-FFF2-40B4-BE49-F238E27FC236}">
                <a16:creationId xmlns:a16="http://schemas.microsoft.com/office/drawing/2014/main" id="{B101BF90-94D9-A55D-EE37-C6A4D5A8AB8A}"/>
              </a:ext>
            </a:extLst>
          </p:cNvPr>
          <p:cNvGrpSpPr>
            <a:grpSpLocks/>
          </p:cNvGrpSpPr>
          <p:nvPr/>
        </p:nvGrpSpPr>
        <p:grpSpPr bwMode="auto">
          <a:xfrm>
            <a:off x="3380416" y="3059435"/>
            <a:ext cx="4851400" cy="2578100"/>
            <a:chOff x="1218" y="2419"/>
            <a:chExt cx="3056" cy="1624"/>
          </a:xfrm>
        </p:grpSpPr>
        <p:sp>
          <p:nvSpPr>
            <p:cNvPr id="7" name="椭圆 119812">
              <a:extLst>
                <a:ext uri="{FF2B5EF4-FFF2-40B4-BE49-F238E27FC236}">
                  <a16:creationId xmlns:a16="http://schemas.microsoft.com/office/drawing/2014/main" id="{C02B1547-08B2-B4A0-A602-9D4460314285}"/>
                </a:ext>
              </a:extLst>
            </p:cNvPr>
            <p:cNvSpPr>
              <a:spLocks noChangeArrowheads="1"/>
            </p:cNvSpPr>
            <p:nvPr/>
          </p:nvSpPr>
          <p:spPr bwMode="auto">
            <a:xfrm>
              <a:off x="1218" y="2419"/>
              <a:ext cx="3056" cy="1624"/>
            </a:xfrm>
            <a:prstGeom prst="ellipse">
              <a:avLst/>
            </a:prstGeom>
            <a:solidFill>
              <a:srgbClr val="C0FEF9"/>
            </a:solidFill>
            <a:ln w="12700">
              <a:solidFill>
                <a:srgbClr val="000000"/>
              </a:solidFill>
              <a:round/>
              <a:headEnd/>
              <a:tailEnd/>
            </a:ln>
          </p:spPr>
          <p:txBody>
            <a:bodyPr/>
            <a:lstStyle/>
            <a:p>
              <a:endParaRPr lang="zh-CN" altLang="en-US"/>
            </a:p>
          </p:txBody>
        </p:sp>
        <p:sp>
          <p:nvSpPr>
            <p:cNvPr id="8" name="椭圆 119813">
              <a:extLst>
                <a:ext uri="{FF2B5EF4-FFF2-40B4-BE49-F238E27FC236}">
                  <a16:creationId xmlns:a16="http://schemas.microsoft.com/office/drawing/2014/main" id="{D1A6A6CF-DC3B-9987-D5E6-F7C856466822}"/>
                </a:ext>
              </a:extLst>
            </p:cNvPr>
            <p:cNvSpPr>
              <a:spLocks noChangeArrowheads="1"/>
            </p:cNvSpPr>
            <p:nvPr/>
          </p:nvSpPr>
          <p:spPr bwMode="auto">
            <a:xfrm>
              <a:off x="1338" y="2523"/>
              <a:ext cx="2024" cy="1136"/>
            </a:xfrm>
            <a:prstGeom prst="ellipse">
              <a:avLst/>
            </a:prstGeom>
            <a:solidFill>
              <a:srgbClr val="4FFDEE"/>
            </a:solidFill>
            <a:ln w="12700">
              <a:solidFill>
                <a:srgbClr val="000000"/>
              </a:solidFill>
              <a:round/>
              <a:headEnd/>
              <a:tailEnd/>
            </a:ln>
          </p:spPr>
          <p:txBody>
            <a:bodyPr/>
            <a:lstStyle/>
            <a:p>
              <a:endParaRPr lang="zh-CN" altLang="en-US"/>
            </a:p>
          </p:txBody>
        </p:sp>
        <p:sp>
          <p:nvSpPr>
            <p:cNvPr id="9" name="椭圆 119814">
              <a:extLst>
                <a:ext uri="{FF2B5EF4-FFF2-40B4-BE49-F238E27FC236}">
                  <a16:creationId xmlns:a16="http://schemas.microsoft.com/office/drawing/2014/main" id="{E48728D6-BCBE-E230-C858-2BAA5A939ECF}"/>
                </a:ext>
              </a:extLst>
            </p:cNvPr>
            <p:cNvSpPr>
              <a:spLocks noChangeArrowheads="1"/>
            </p:cNvSpPr>
            <p:nvPr/>
          </p:nvSpPr>
          <p:spPr bwMode="auto">
            <a:xfrm>
              <a:off x="1466" y="2587"/>
              <a:ext cx="1336" cy="768"/>
            </a:xfrm>
            <a:prstGeom prst="ellipse">
              <a:avLst/>
            </a:prstGeom>
            <a:solidFill>
              <a:srgbClr val="03D2C1"/>
            </a:solidFill>
            <a:ln w="12700">
              <a:solidFill>
                <a:srgbClr val="000000"/>
              </a:solidFill>
              <a:round/>
              <a:headEnd/>
              <a:tailEnd/>
            </a:ln>
          </p:spPr>
          <p:txBody>
            <a:bodyPr/>
            <a:lstStyle/>
            <a:p>
              <a:endParaRPr lang="zh-CN" altLang="en-US"/>
            </a:p>
          </p:txBody>
        </p:sp>
        <p:sp>
          <p:nvSpPr>
            <p:cNvPr id="10" name="椭圆 119815">
              <a:extLst>
                <a:ext uri="{FF2B5EF4-FFF2-40B4-BE49-F238E27FC236}">
                  <a16:creationId xmlns:a16="http://schemas.microsoft.com/office/drawing/2014/main" id="{BC326D62-CA73-8157-38DA-0D93DCCBCE01}"/>
                </a:ext>
              </a:extLst>
            </p:cNvPr>
            <p:cNvSpPr>
              <a:spLocks noChangeArrowheads="1"/>
            </p:cNvSpPr>
            <p:nvPr/>
          </p:nvSpPr>
          <p:spPr bwMode="auto">
            <a:xfrm>
              <a:off x="1530" y="2651"/>
              <a:ext cx="936" cy="472"/>
            </a:xfrm>
            <a:prstGeom prst="ellipse">
              <a:avLst/>
            </a:prstGeom>
            <a:solidFill>
              <a:srgbClr val="32A897"/>
            </a:solidFill>
            <a:ln w="12700">
              <a:solidFill>
                <a:srgbClr val="000000"/>
              </a:solidFill>
              <a:round/>
              <a:headEnd/>
              <a:tailEnd/>
            </a:ln>
          </p:spPr>
          <p:txBody>
            <a:bodyPr/>
            <a:lstStyle/>
            <a:p>
              <a:endParaRPr lang="zh-CN" altLang="en-US"/>
            </a:p>
          </p:txBody>
        </p:sp>
        <p:sp>
          <p:nvSpPr>
            <p:cNvPr id="11" name="矩形 119816">
              <a:extLst>
                <a:ext uri="{FF2B5EF4-FFF2-40B4-BE49-F238E27FC236}">
                  <a16:creationId xmlns:a16="http://schemas.microsoft.com/office/drawing/2014/main" id="{A4745E2B-D4E8-0D4D-4370-884161F8F3E5}"/>
                </a:ext>
              </a:extLst>
            </p:cNvPr>
            <p:cNvSpPr>
              <a:spLocks noChangeArrowheads="1"/>
            </p:cNvSpPr>
            <p:nvPr/>
          </p:nvSpPr>
          <p:spPr bwMode="auto">
            <a:xfrm>
              <a:off x="1745" y="2785"/>
              <a:ext cx="490" cy="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7" tIns="44450" rIns="90487" bIns="44450">
              <a:spAutoFit/>
            </a:bodyPr>
            <a:lstStyle/>
            <a:p>
              <a:pPr eaLnBrk="0" hangingPunct="0"/>
              <a:r>
                <a:rPr lang="en-US" altLang="en-US" b="1">
                  <a:solidFill>
                    <a:srgbClr val="000000"/>
                  </a:solidFill>
                  <a:latin typeface="Times New Roman" panose="02020603050405020304" pitchFamily="18" charset="0"/>
                </a:rPr>
                <a:t>Policy</a:t>
              </a:r>
            </a:p>
          </p:txBody>
        </p:sp>
        <p:sp>
          <p:nvSpPr>
            <p:cNvPr id="12" name="矩形 119817">
              <a:extLst>
                <a:ext uri="{FF2B5EF4-FFF2-40B4-BE49-F238E27FC236}">
                  <a16:creationId xmlns:a16="http://schemas.microsoft.com/office/drawing/2014/main" id="{B7B323B2-E620-1AB0-25AE-DAC38C8C63EB}"/>
                </a:ext>
              </a:extLst>
            </p:cNvPr>
            <p:cNvSpPr>
              <a:spLocks noChangeArrowheads="1"/>
            </p:cNvSpPr>
            <p:nvPr/>
          </p:nvSpPr>
          <p:spPr bwMode="auto">
            <a:xfrm>
              <a:off x="2090" y="3067"/>
              <a:ext cx="602" cy="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7" tIns="44450" rIns="90487" bIns="44450">
              <a:spAutoFit/>
            </a:bodyPr>
            <a:lstStyle/>
            <a:p>
              <a:pPr eaLnBrk="0" hangingPunct="0"/>
              <a:r>
                <a:rPr lang="en-US" altLang="en-US" b="1">
                  <a:solidFill>
                    <a:srgbClr val="000000"/>
                  </a:solidFill>
                  <a:latin typeface="Times New Roman" panose="02020603050405020304" pitchFamily="18" charset="0"/>
                </a:rPr>
                <a:t>Reward</a:t>
              </a:r>
            </a:p>
          </p:txBody>
        </p:sp>
        <p:sp>
          <p:nvSpPr>
            <p:cNvPr id="13" name="矩形 119818">
              <a:extLst>
                <a:ext uri="{FF2B5EF4-FFF2-40B4-BE49-F238E27FC236}">
                  <a16:creationId xmlns:a16="http://schemas.microsoft.com/office/drawing/2014/main" id="{F77BBE33-D4B6-AF2E-5188-F3E12C15F7EE}"/>
                </a:ext>
              </a:extLst>
            </p:cNvPr>
            <p:cNvSpPr>
              <a:spLocks noChangeArrowheads="1"/>
            </p:cNvSpPr>
            <p:nvPr/>
          </p:nvSpPr>
          <p:spPr bwMode="auto">
            <a:xfrm>
              <a:off x="2537" y="3321"/>
              <a:ext cx="460" cy="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7" tIns="44450" rIns="90487" bIns="44450">
              <a:spAutoFit/>
            </a:bodyPr>
            <a:lstStyle/>
            <a:p>
              <a:pPr eaLnBrk="0" hangingPunct="0"/>
              <a:r>
                <a:rPr lang="en-US" altLang="en-US" b="1">
                  <a:solidFill>
                    <a:srgbClr val="000000"/>
                  </a:solidFill>
                  <a:latin typeface="Times New Roman" panose="02020603050405020304" pitchFamily="18" charset="0"/>
                </a:rPr>
                <a:t>Value</a:t>
              </a:r>
            </a:p>
          </p:txBody>
        </p:sp>
        <p:sp>
          <p:nvSpPr>
            <p:cNvPr id="14" name="矩形 119819">
              <a:extLst>
                <a:ext uri="{FF2B5EF4-FFF2-40B4-BE49-F238E27FC236}">
                  <a16:creationId xmlns:a16="http://schemas.microsoft.com/office/drawing/2014/main" id="{EAA1532A-F00F-95FD-8AFF-B9D29EC4F2CB}"/>
                </a:ext>
              </a:extLst>
            </p:cNvPr>
            <p:cNvSpPr>
              <a:spLocks noChangeArrowheads="1"/>
            </p:cNvSpPr>
            <p:nvPr/>
          </p:nvSpPr>
          <p:spPr bwMode="auto">
            <a:xfrm>
              <a:off x="3050" y="3490"/>
              <a:ext cx="662" cy="4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7" tIns="44450" rIns="90487" bIns="44450">
              <a:spAutoFit/>
            </a:bodyPr>
            <a:lstStyle/>
            <a:p>
              <a:pPr eaLnBrk="0" hangingPunct="0"/>
              <a:r>
                <a:rPr lang="en-US" altLang="en-US" b="1">
                  <a:solidFill>
                    <a:srgbClr val="000000"/>
                  </a:solidFill>
                  <a:latin typeface="Times New Roman" panose="02020603050405020304" pitchFamily="18" charset="0"/>
                </a:rPr>
                <a:t>Model of</a:t>
              </a:r>
            </a:p>
            <a:p>
              <a:pPr eaLnBrk="0" hangingPunct="0"/>
              <a:endParaRPr lang="en-US" altLang="en-US" b="1">
                <a:solidFill>
                  <a:srgbClr val="000000"/>
                </a:solidFill>
                <a:latin typeface="Times New Roman" panose="02020603050405020304" pitchFamily="18" charset="0"/>
              </a:endParaRPr>
            </a:p>
          </p:txBody>
        </p:sp>
        <p:sp>
          <p:nvSpPr>
            <p:cNvPr id="15" name="矩形 119820">
              <a:extLst>
                <a:ext uri="{FF2B5EF4-FFF2-40B4-BE49-F238E27FC236}">
                  <a16:creationId xmlns:a16="http://schemas.microsoft.com/office/drawing/2014/main" id="{FEF2D612-279D-5BFC-D5D2-CE459C55F6AB}"/>
                </a:ext>
              </a:extLst>
            </p:cNvPr>
            <p:cNvSpPr>
              <a:spLocks noChangeArrowheads="1"/>
            </p:cNvSpPr>
            <p:nvPr/>
          </p:nvSpPr>
          <p:spPr bwMode="auto">
            <a:xfrm>
              <a:off x="2810" y="3642"/>
              <a:ext cx="895" cy="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7" tIns="44450" rIns="90487" bIns="44450">
              <a:spAutoFit/>
            </a:bodyPr>
            <a:lstStyle/>
            <a:p>
              <a:pPr eaLnBrk="0" hangingPunct="0"/>
              <a:r>
                <a:rPr lang="en-US" altLang="en-US" b="1">
                  <a:solidFill>
                    <a:srgbClr val="000000"/>
                  </a:solidFill>
                  <a:latin typeface="Times New Roman" panose="02020603050405020304" pitchFamily="18" charset="0"/>
                </a:rPr>
                <a:t>environment</a:t>
              </a:r>
            </a:p>
          </p:txBody>
        </p:sp>
      </p:grpSp>
      <p:sp>
        <p:nvSpPr>
          <p:cNvPr id="16" name="线形标注 1(无边框) 119821">
            <a:extLst>
              <a:ext uri="{FF2B5EF4-FFF2-40B4-BE49-F238E27FC236}">
                <a16:creationId xmlns:a16="http://schemas.microsoft.com/office/drawing/2014/main" id="{58E45380-6BD5-3CD3-AC5C-13E7300ED1B9}"/>
              </a:ext>
            </a:extLst>
          </p:cNvPr>
          <p:cNvSpPr>
            <a:spLocks/>
          </p:cNvSpPr>
          <p:nvPr/>
        </p:nvSpPr>
        <p:spPr bwMode="auto">
          <a:xfrm>
            <a:off x="2666041" y="5343848"/>
            <a:ext cx="1338263" cy="355600"/>
          </a:xfrm>
          <a:prstGeom prst="callout1">
            <a:avLst>
              <a:gd name="adj1" fmla="val -21431"/>
              <a:gd name="adj2" fmla="val 8542"/>
              <a:gd name="adj3" fmla="val -21431"/>
              <a:gd name="adj4" fmla="val 239977"/>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p>
            <a:pPr algn="ctr"/>
            <a:r>
              <a:rPr lang="en-US" altLang="zh-CN">
                <a:solidFill>
                  <a:srgbClr val="000000"/>
                </a:solidFill>
                <a:latin typeface="Times New Roman" panose="02020603050405020304" pitchFamily="18" charset="0"/>
              </a:rPr>
              <a:t>Is unknown</a:t>
            </a:r>
          </a:p>
        </p:txBody>
      </p:sp>
      <p:sp>
        <p:nvSpPr>
          <p:cNvPr id="17" name="线形标注 1(无边框) 119822">
            <a:extLst>
              <a:ext uri="{FF2B5EF4-FFF2-40B4-BE49-F238E27FC236}">
                <a16:creationId xmlns:a16="http://schemas.microsoft.com/office/drawing/2014/main" id="{0EDCFCFE-F659-2EF9-CC78-483AB4E27AE1}"/>
              </a:ext>
            </a:extLst>
          </p:cNvPr>
          <p:cNvSpPr>
            <a:spLocks/>
          </p:cNvSpPr>
          <p:nvPr/>
        </p:nvSpPr>
        <p:spPr bwMode="auto">
          <a:xfrm>
            <a:off x="837241" y="3899223"/>
            <a:ext cx="1338263" cy="355600"/>
          </a:xfrm>
          <a:prstGeom prst="callout1">
            <a:avLst>
              <a:gd name="adj1" fmla="val -21431"/>
              <a:gd name="adj2" fmla="val 8542"/>
              <a:gd name="adj3" fmla="val -21431"/>
              <a:gd name="adj4" fmla="val 239977"/>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p>
            <a:pPr algn="ctr"/>
            <a:r>
              <a:rPr lang="en-US" altLang="zh-CN">
                <a:solidFill>
                  <a:srgbClr val="000000"/>
                </a:solidFill>
                <a:latin typeface="Times New Roman" panose="02020603050405020304" pitchFamily="18" charset="0"/>
              </a:rPr>
              <a:t>Is my goal</a:t>
            </a:r>
          </a:p>
        </p:txBody>
      </p:sp>
      <p:sp>
        <p:nvSpPr>
          <p:cNvPr id="18" name="线形标注 1(无边框) 119823">
            <a:extLst>
              <a:ext uri="{FF2B5EF4-FFF2-40B4-BE49-F238E27FC236}">
                <a16:creationId xmlns:a16="http://schemas.microsoft.com/office/drawing/2014/main" id="{1EAE158F-CCEB-CD43-5A23-7DECB878CF42}"/>
              </a:ext>
            </a:extLst>
          </p:cNvPr>
          <p:cNvSpPr>
            <a:spLocks/>
          </p:cNvSpPr>
          <p:nvPr/>
        </p:nvSpPr>
        <p:spPr bwMode="auto">
          <a:xfrm>
            <a:off x="1254754" y="4404048"/>
            <a:ext cx="1338262" cy="355600"/>
          </a:xfrm>
          <a:prstGeom prst="callout1">
            <a:avLst>
              <a:gd name="adj1" fmla="val -21431"/>
              <a:gd name="adj2" fmla="val 8542"/>
              <a:gd name="adj3" fmla="val -21431"/>
              <a:gd name="adj4" fmla="val 239977"/>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p>
            <a:pPr algn="ctr"/>
            <a:r>
              <a:rPr lang="en-US" altLang="zh-CN">
                <a:solidFill>
                  <a:srgbClr val="000000"/>
                </a:solidFill>
                <a:latin typeface="Times New Roman" panose="02020603050405020304" pitchFamily="18" charset="0"/>
              </a:rPr>
              <a:t>Is I can get</a:t>
            </a:r>
          </a:p>
        </p:txBody>
      </p:sp>
      <p:sp>
        <p:nvSpPr>
          <p:cNvPr id="19" name="线形标注 1(无边框) 119824">
            <a:extLst>
              <a:ext uri="{FF2B5EF4-FFF2-40B4-BE49-F238E27FC236}">
                <a16:creationId xmlns:a16="http://schemas.microsoft.com/office/drawing/2014/main" id="{F402F72B-E595-13A6-70B7-2F57A1C8A23A}"/>
              </a:ext>
            </a:extLst>
          </p:cNvPr>
          <p:cNvSpPr>
            <a:spLocks/>
          </p:cNvSpPr>
          <p:nvPr/>
        </p:nvSpPr>
        <p:spPr bwMode="auto">
          <a:xfrm>
            <a:off x="1629404" y="4907285"/>
            <a:ext cx="1481137" cy="355600"/>
          </a:xfrm>
          <a:prstGeom prst="callout1">
            <a:avLst>
              <a:gd name="adj1" fmla="val -21431"/>
              <a:gd name="adj2" fmla="val 7718"/>
              <a:gd name="adj3" fmla="val -21431"/>
              <a:gd name="adj4" fmla="val 236227"/>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p>
            <a:pPr algn="ctr"/>
            <a:r>
              <a:rPr lang="en-US" altLang="zh-CN">
                <a:solidFill>
                  <a:srgbClr val="000000"/>
                </a:solidFill>
                <a:latin typeface="Times New Roman" panose="02020603050405020304" pitchFamily="18" charset="0"/>
              </a:rPr>
              <a:t>Is my method</a:t>
            </a:r>
          </a:p>
        </p:txBody>
      </p:sp>
    </p:spTree>
    <p:extLst>
      <p:ext uri="{BB962C8B-B14F-4D97-AF65-F5344CB8AC3E}">
        <p14:creationId xmlns:p14="http://schemas.microsoft.com/office/powerpoint/2010/main" val="2923908731"/>
      </p:ext>
    </p:extLst>
  </p:cSld>
  <p:clrMapOvr>
    <a:masterClrMapping/>
  </p:clrMapOvr>
  <p:transition spd="slow" advTm="18981">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17" grpId="0" bldLvl="0" animBg="1"/>
      <p:bldP spid="18" grpId="0" bldLvl="0" animBg="1"/>
      <p:bldP spid="19" grpId="0" bldLvl="0" animBg="1"/>
    </p:bldLst>
  </p:timing>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9050" cap="flat" cmpd="sng" algn="ctr">
          <a:solidFill>
            <a:srgbClr val="FF0000"/>
          </a:solidFill>
          <a:prstDash val="solid"/>
          <a:round/>
          <a:headEnd type="none" w="med" len="med"/>
          <a:tailEnd type="none" w="med" len="med"/>
        </a:ln>
      </a:spPr>
      <a:bodyPr rtlCol="0" anchor="ctr"/>
      <a:lstStyle>
        <a:defPPr algn="ctr">
          <a:defRPr/>
        </a:defPPr>
      </a:lstStyle>
      <a:style>
        <a:lnRef idx="0">
          <a:scrgbClr r="0" g="0" b="0"/>
        </a:lnRef>
        <a:fillRef idx="0">
          <a:scrgbClr r="0" g="0" b="0"/>
        </a:fillRef>
        <a:effectRef idx="0">
          <a:scrgbClr r="0" g="0" b="0"/>
        </a:effectRef>
        <a:fontRef idx="minor">
          <a:schemeClr val="accent2"/>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27003</TotalTime>
  <Words>3088</Words>
  <Application>Microsoft Macintosh PowerPoint</Application>
  <PresentationFormat>自定义</PresentationFormat>
  <Paragraphs>420</Paragraphs>
  <Slides>47</Slides>
  <Notes>5</Notes>
  <HiddenSlides>0</HiddenSlides>
  <MMClips>0</MMClips>
  <ScaleCrop>false</ScaleCrop>
  <HeadingPairs>
    <vt:vector size="8" baseType="variant">
      <vt:variant>
        <vt:lpstr>已用的字体</vt:lpstr>
      </vt:variant>
      <vt:variant>
        <vt:i4>17</vt:i4>
      </vt:variant>
      <vt:variant>
        <vt:lpstr>主题</vt:lpstr>
      </vt:variant>
      <vt:variant>
        <vt:i4>2</vt:i4>
      </vt:variant>
      <vt:variant>
        <vt:lpstr>嵌入 OLE 服务器</vt:lpstr>
      </vt:variant>
      <vt:variant>
        <vt:i4>6</vt:i4>
      </vt:variant>
      <vt:variant>
        <vt:lpstr>幻灯片标题</vt:lpstr>
      </vt:variant>
      <vt:variant>
        <vt:i4>47</vt:i4>
      </vt:variant>
    </vt:vector>
  </HeadingPairs>
  <TitlesOfParts>
    <vt:vector size="72" baseType="lpstr">
      <vt:lpstr>黑体</vt:lpstr>
      <vt:lpstr>黑体</vt:lpstr>
      <vt:lpstr>华文行楷</vt:lpstr>
      <vt:lpstr>楷体</vt:lpstr>
      <vt:lpstr>宋体</vt:lpstr>
      <vt:lpstr>Arial</vt:lpstr>
      <vt:lpstr>Bell MT</vt:lpstr>
      <vt:lpstr>Calibri</vt:lpstr>
      <vt:lpstr>Calibri Light</vt:lpstr>
      <vt:lpstr>Helvetica</vt:lpstr>
      <vt:lpstr>Monotype Corsiva</vt:lpstr>
      <vt:lpstr>Optima Bold</vt:lpstr>
      <vt:lpstr>Symbol</vt:lpstr>
      <vt:lpstr>Tahoma</vt:lpstr>
      <vt:lpstr>Times New Roman</vt:lpstr>
      <vt:lpstr>Verdana</vt:lpstr>
      <vt:lpstr>Wingdings</vt:lpstr>
      <vt:lpstr>自定义设计方案</vt:lpstr>
      <vt:lpstr>Office 主题</vt:lpstr>
      <vt:lpstr>MathType 4.0 Equation</vt:lpstr>
      <vt:lpstr>MathType 5.0 Equation</vt:lpstr>
      <vt:lpstr>Microsoft Visio 绘图</vt:lpstr>
      <vt:lpstr>Microsoft 公式 3.0</vt:lpstr>
      <vt:lpstr>Microsoft Equation 3.0</vt:lpstr>
      <vt:lpstr>Equation.DSMT4</vt:lpstr>
      <vt:lpstr>PowerPoint 演示文稿</vt:lpstr>
      <vt:lpstr>第八讲 强化学习</vt:lpstr>
      <vt:lpstr>强化学习简介</vt:lpstr>
      <vt:lpstr>强化学习简介</vt:lpstr>
      <vt:lpstr>第八讲 强化学习</vt:lpstr>
      <vt:lpstr>强化学习模型</vt:lpstr>
      <vt:lpstr>强化学习模型</vt:lpstr>
      <vt:lpstr>强化学习模型</vt:lpstr>
      <vt:lpstr>强化学习的基本要素</vt:lpstr>
      <vt:lpstr>第八讲 强化学习</vt:lpstr>
      <vt:lpstr>强化学习的马尔科夫决策过程</vt:lpstr>
      <vt:lpstr>强化学习的马尔科夫决策过程</vt:lpstr>
      <vt:lpstr>强化学习的马尔科夫决策过程</vt:lpstr>
      <vt:lpstr>强化学习的马尔科夫决策过程</vt:lpstr>
      <vt:lpstr>动态规划方法</vt:lpstr>
      <vt:lpstr>动态规划方法</vt:lpstr>
      <vt:lpstr>没有模型的方法</vt:lpstr>
      <vt:lpstr>蒙特卡罗方法 Monte Carlo</vt:lpstr>
      <vt:lpstr>蒙特卡罗方法 Monte Carlo</vt:lpstr>
      <vt:lpstr>蒙特卡罗方法 Monte Carlo</vt:lpstr>
      <vt:lpstr>时序差分学习</vt:lpstr>
      <vt:lpstr>时序差分学习</vt:lpstr>
      <vt:lpstr>Q-学习</vt:lpstr>
      <vt:lpstr>Q-学习</vt:lpstr>
      <vt:lpstr>Q-学习</vt:lpstr>
      <vt:lpstr>Q-学习</vt:lpstr>
      <vt:lpstr>深度强化学习——DQN网络</vt:lpstr>
      <vt:lpstr>Policy-Based &amp; Value-Based</vt:lpstr>
      <vt:lpstr>Policy-Based &amp; Value-Based</vt:lpstr>
      <vt:lpstr>Policy-Based &amp; Value-Based</vt:lpstr>
      <vt:lpstr>第八讲 强化学习</vt:lpstr>
      <vt:lpstr>例1：井字过三关游戏</vt:lpstr>
      <vt:lpstr>例1：井字过三关游戏</vt:lpstr>
      <vt:lpstr>例1：井字过三关游戏</vt:lpstr>
      <vt:lpstr>例1：井字过三关游戏</vt:lpstr>
      <vt:lpstr>例2：仿真机器人足球</vt:lpstr>
      <vt:lpstr>例2：仿真机器人足球</vt:lpstr>
      <vt:lpstr>例2：仿真机器人足球</vt:lpstr>
      <vt:lpstr>例2：仿真机器人足球</vt:lpstr>
      <vt:lpstr>例2：仿真机器人足球</vt:lpstr>
      <vt:lpstr>例2：仿真机器人足球</vt:lpstr>
      <vt:lpstr>例2：仿真机器人足球</vt:lpstr>
      <vt:lpstr>第八讲 强化学习</vt:lpstr>
      <vt:lpstr>PowerPoint 演示文稿</vt:lpstr>
      <vt:lpstr>PowerPoint 演示文稿</vt:lpstr>
      <vt:lpstr>PowerPoint 演示文稿</vt:lpstr>
      <vt:lpstr>谢谢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Pangchi</dc:creator>
  <cp:lastModifiedBy>Microsoft Office User</cp:lastModifiedBy>
  <cp:revision>2135</cp:revision>
  <dcterms:created xsi:type="dcterms:W3CDTF">2018-10-18T08:55:00Z</dcterms:created>
  <dcterms:modified xsi:type="dcterms:W3CDTF">2022-11-01T05:01:20Z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2052-11.1.0.8894</vt:lpwstr>
  </property>
</Properties>
</file>